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7C4A2-4745-443E-9999-BAD91C699C84}" type="datetimeFigureOut">
              <a:rPr lang="vi-VN" smtClean="0"/>
              <a:pPr/>
              <a:t>14/07/2016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5099E-C55A-4C37-A1AB-F2072670C478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5099E-C55A-4C37-A1AB-F2072670C478}" type="slidenum">
              <a:rPr lang="vi-VN" smtClean="0"/>
              <a:pPr/>
              <a:t>4</a:t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3A78-B9D8-4890-8463-E3EC579A0642}" type="datetimeFigureOut">
              <a:rPr lang="vi-VN" smtClean="0"/>
              <a:pPr/>
              <a:t>14/07/2016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A8AD-0C15-429E-868D-77F29042E1F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3A78-B9D8-4890-8463-E3EC579A0642}" type="datetimeFigureOut">
              <a:rPr lang="vi-VN" smtClean="0"/>
              <a:pPr/>
              <a:t>14/07/2016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A8AD-0C15-429E-868D-77F29042E1F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3A78-B9D8-4890-8463-E3EC579A0642}" type="datetimeFigureOut">
              <a:rPr lang="vi-VN" smtClean="0"/>
              <a:pPr/>
              <a:t>14/07/2016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A8AD-0C15-429E-868D-77F29042E1F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3A78-B9D8-4890-8463-E3EC579A0642}" type="datetimeFigureOut">
              <a:rPr lang="vi-VN" smtClean="0"/>
              <a:pPr/>
              <a:t>14/07/2016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A8AD-0C15-429E-868D-77F29042E1F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3A78-B9D8-4890-8463-E3EC579A0642}" type="datetimeFigureOut">
              <a:rPr lang="vi-VN" smtClean="0"/>
              <a:pPr/>
              <a:t>14/07/2016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A8AD-0C15-429E-868D-77F29042E1F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3A78-B9D8-4890-8463-E3EC579A0642}" type="datetimeFigureOut">
              <a:rPr lang="vi-VN" smtClean="0"/>
              <a:pPr/>
              <a:t>14/07/2016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A8AD-0C15-429E-868D-77F29042E1F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3A78-B9D8-4890-8463-E3EC579A0642}" type="datetimeFigureOut">
              <a:rPr lang="vi-VN" smtClean="0"/>
              <a:pPr/>
              <a:t>14/07/2016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A8AD-0C15-429E-868D-77F29042E1F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3A78-B9D8-4890-8463-E3EC579A0642}" type="datetimeFigureOut">
              <a:rPr lang="vi-VN" smtClean="0"/>
              <a:pPr/>
              <a:t>14/07/2016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A8AD-0C15-429E-868D-77F29042E1F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3A78-B9D8-4890-8463-E3EC579A0642}" type="datetimeFigureOut">
              <a:rPr lang="vi-VN" smtClean="0"/>
              <a:pPr/>
              <a:t>14/07/2016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A8AD-0C15-429E-868D-77F29042E1F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3A78-B9D8-4890-8463-E3EC579A0642}" type="datetimeFigureOut">
              <a:rPr lang="vi-VN" smtClean="0"/>
              <a:pPr/>
              <a:t>14/07/2016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A8AD-0C15-429E-868D-77F29042E1F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3A78-B9D8-4890-8463-E3EC579A0642}" type="datetimeFigureOut">
              <a:rPr lang="vi-VN" smtClean="0"/>
              <a:pPr/>
              <a:t>14/07/2016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A8AD-0C15-429E-868D-77F29042E1F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E3A78-B9D8-4890-8463-E3EC579A0642}" type="datetimeFigureOut">
              <a:rPr lang="vi-VN" smtClean="0"/>
              <a:pPr/>
              <a:t>14/07/2016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1A8AD-0C15-429E-868D-77F29042E1F1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312119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endParaRPr lang="vi-VN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7554" y="3357562"/>
            <a:ext cx="59293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97 : 7</a:t>
            </a: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3563938" y="2008170"/>
            <a:ext cx="1798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altLang="en-US" sz="2400" b="1" i="1">
                <a:solidFill>
                  <a:srgbClr val="0000FF"/>
                </a:solidFill>
                <a:latin typeface=".VnTime" pitchFamily="34" charset="0"/>
              </a:rPr>
              <a:t>* 6 chia 3</a:t>
            </a:r>
            <a:endParaRPr lang="en-US" altLang="en-US" sz="2400" b="1" i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55691" name="Line 43"/>
          <p:cNvSpPr>
            <a:spLocks noChangeShapeType="1"/>
          </p:cNvSpPr>
          <p:nvPr/>
        </p:nvSpPr>
        <p:spPr bwMode="auto">
          <a:xfrm>
            <a:off x="1835150" y="2225657"/>
            <a:ext cx="0" cy="839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155692" name="Line 44"/>
          <p:cNvSpPr>
            <a:spLocks noChangeShapeType="1"/>
          </p:cNvSpPr>
          <p:nvPr/>
        </p:nvSpPr>
        <p:spPr bwMode="auto">
          <a:xfrm flipV="1">
            <a:off x="1835150" y="258602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155695" name="Text Box 47"/>
          <p:cNvSpPr txBox="1">
            <a:spLocks noChangeArrowheads="1"/>
          </p:cNvSpPr>
          <p:nvPr/>
        </p:nvSpPr>
        <p:spPr bwMode="auto">
          <a:xfrm>
            <a:off x="1044575" y="2528870"/>
            <a:ext cx="43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6</a:t>
            </a:r>
          </a:p>
        </p:txBody>
      </p:sp>
      <p:sp>
        <p:nvSpPr>
          <p:cNvPr id="155696" name="Line 48"/>
          <p:cNvSpPr>
            <a:spLocks noChangeShapeType="1"/>
          </p:cNvSpPr>
          <p:nvPr/>
        </p:nvSpPr>
        <p:spPr bwMode="auto">
          <a:xfrm flipV="1">
            <a:off x="1116013" y="301782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155697" name="Text Box 49"/>
          <p:cNvSpPr txBox="1">
            <a:spLocks noChangeArrowheads="1"/>
          </p:cNvSpPr>
          <p:nvPr/>
        </p:nvSpPr>
        <p:spPr bwMode="auto">
          <a:xfrm>
            <a:off x="1044575" y="2944795"/>
            <a:ext cx="792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0</a:t>
            </a:r>
          </a:p>
        </p:txBody>
      </p:sp>
      <p:sp>
        <p:nvSpPr>
          <p:cNvPr id="155698" name="Text Box 50"/>
          <p:cNvSpPr txBox="1">
            <a:spLocks noChangeArrowheads="1"/>
          </p:cNvSpPr>
          <p:nvPr/>
        </p:nvSpPr>
        <p:spPr bwMode="auto">
          <a:xfrm>
            <a:off x="1260475" y="3305157"/>
            <a:ext cx="792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3</a:t>
            </a:r>
          </a:p>
        </p:txBody>
      </p:sp>
      <p:sp>
        <p:nvSpPr>
          <p:cNvPr id="155699" name="Line 51"/>
          <p:cNvSpPr>
            <a:spLocks noChangeShapeType="1"/>
          </p:cNvSpPr>
          <p:nvPr/>
        </p:nvSpPr>
        <p:spPr bwMode="auto">
          <a:xfrm flipV="1">
            <a:off x="1258888" y="380839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155700" name="Text Box 52"/>
          <p:cNvSpPr txBox="1">
            <a:spLocks noChangeArrowheads="1"/>
          </p:cNvSpPr>
          <p:nvPr/>
        </p:nvSpPr>
        <p:spPr bwMode="auto">
          <a:xfrm>
            <a:off x="1260475" y="3749657"/>
            <a:ext cx="75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155701" name="Text Box 53"/>
          <p:cNvSpPr txBox="1">
            <a:spLocks noChangeArrowheads="1"/>
          </p:cNvSpPr>
          <p:nvPr/>
        </p:nvSpPr>
        <p:spPr bwMode="auto">
          <a:xfrm>
            <a:off x="1260475" y="4170345"/>
            <a:ext cx="75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18</a:t>
            </a:r>
          </a:p>
        </p:txBody>
      </p:sp>
      <p:sp>
        <p:nvSpPr>
          <p:cNvPr id="155702" name="Line 54"/>
          <p:cNvSpPr>
            <a:spLocks noChangeShapeType="1"/>
          </p:cNvSpPr>
          <p:nvPr/>
        </p:nvSpPr>
        <p:spPr bwMode="auto">
          <a:xfrm flipV="1">
            <a:off x="1258888" y="4673582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155703" name="Text Box 55"/>
          <p:cNvSpPr txBox="1">
            <a:spLocks noChangeArrowheads="1"/>
          </p:cNvSpPr>
          <p:nvPr/>
        </p:nvSpPr>
        <p:spPr bwMode="auto">
          <a:xfrm>
            <a:off x="1416050" y="4656120"/>
            <a:ext cx="75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0</a:t>
            </a:r>
          </a:p>
        </p:txBody>
      </p:sp>
      <p:sp>
        <p:nvSpPr>
          <p:cNvPr id="155705" name="Text Box 57"/>
          <p:cNvSpPr txBox="1">
            <a:spLocks noChangeArrowheads="1"/>
          </p:cNvSpPr>
          <p:nvPr/>
        </p:nvSpPr>
        <p:spPr bwMode="auto">
          <a:xfrm>
            <a:off x="468313" y="1433495"/>
            <a:ext cx="4679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a)   648 : 3 = ?</a:t>
            </a:r>
          </a:p>
        </p:txBody>
      </p:sp>
      <p:sp>
        <p:nvSpPr>
          <p:cNvPr id="155723" name="Text Box 75"/>
          <p:cNvSpPr txBox="1">
            <a:spLocks noChangeArrowheads="1"/>
          </p:cNvSpPr>
          <p:nvPr/>
        </p:nvSpPr>
        <p:spPr bwMode="auto">
          <a:xfrm>
            <a:off x="3708400" y="3376595"/>
            <a:ext cx="280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i="1">
                <a:solidFill>
                  <a:srgbClr val="0000FF"/>
                </a:solidFill>
                <a:latin typeface=".VnTime" pitchFamily="34" charset="0"/>
              </a:rPr>
              <a:t> 1 nh©n 3 b»ng 3; </a:t>
            </a:r>
          </a:p>
        </p:txBody>
      </p:sp>
      <p:sp>
        <p:nvSpPr>
          <p:cNvPr id="155724" name="Text Box 76"/>
          <p:cNvSpPr txBox="1">
            <a:spLocks noChangeArrowheads="1"/>
          </p:cNvSpPr>
          <p:nvPr/>
        </p:nvSpPr>
        <p:spPr bwMode="auto">
          <a:xfrm>
            <a:off x="3563938" y="3854432"/>
            <a:ext cx="2303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i="1" dirty="0">
                <a:solidFill>
                  <a:srgbClr val="0000FF"/>
                </a:solidFill>
                <a:latin typeface=".VnTime" pitchFamily="34" charset="0"/>
              </a:rPr>
              <a:t>* H¹ 8</a:t>
            </a:r>
            <a:r>
              <a:rPr lang="en-US" altLang="en-US" sz="2400" b="1" i="1" dirty="0">
                <a:solidFill>
                  <a:srgbClr val="0000FF"/>
                </a:solidFill>
              </a:rPr>
              <a:t>, </a:t>
            </a:r>
            <a:r>
              <a:rPr lang="en-US" altLang="en-US" sz="2400" b="1" i="1" dirty="0">
                <a:solidFill>
                  <a:srgbClr val="0000FF"/>
                </a:solidFill>
                <a:latin typeface=".VnTime" pitchFamily="34" charset="0"/>
              </a:rPr>
              <a:t>®­</a:t>
            </a:r>
            <a:r>
              <a:rPr lang="en-US" altLang="en-US" sz="2400" b="1" i="1" dirty="0" err="1">
                <a:solidFill>
                  <a:srgbClr val="0000FF"/>
                </a:solidFill>
                <a:latin typeface=".VnTime" pitchFamily="34" charset="0"/>
              </a:rPr>
              <a:t>îc</a:t>
            </a:r>
            <a:r>
              <a:rPr lang="en-US" altLang="en-US" sz="2400" b="1" i="1" dirty="0">
                <a:solidFill>
                  <a:srgbClr val="0000FF"/>
                </a:solidFill>
                <a:latin typeface=".VnTime" pitchFamily="34" charset="0"/>
              </a:rPr>
              <a:t> 18</a:t>
            </a:r>
            <a:r>
              <a:rPr lang="en-US" altLang="en-US" b="1" i="1" dirty="0">
                <a:solidFill>
                  <a:srgbClr val="0000FF"/>
                </a:solidFill>
                <a:latin typeface=".VnTime" pitchFamily="34" charset="0"/>
              </a:rPr>
              <a:t>;</a:t>
            </a:r>
            <a:r>
              <a:rPr lang="en-US" altLang="en-US" b="1" i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55742" name="Text Box 94"/>
          <p:cNvSpPr txBox="1">
            <a:spLocks noChangeArrowheads="1"/>
          </p:cNvSpPr>
          <p:nvPr/>
        </p:nvSpPr>
        <p:spPr bwMode="auto">
          <a:xfrm>
            <a:off x="1260475" y="2081195"/>
            <a:ext cx="358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4</a:t>
            </a:r>
          </a:p>
        </p:txBody>
      </p:sp>
      <p:sp>
        <p:nvSpPr>
          <p:cNvPr id="155743" name="Text Box 95"/>
          <p:cNvSpPr txBox="1">
            <a:spLocks noChangeArrowheads="1"/>
          </p:cNvSpPr>
          <p:nvPr/>
        </p:nvSpPr>
        <p:spPr bwMode="auto">
          <a:xfrm>
            <a:off x="1450975" y="2081195"/>
            <a:ext cx="43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8</a:t>
            </a:r>
          </a:p>
        </p:txBody>
      </p:sp>
      <p:sp>
        <p:nvSpPr>
          <p:cNvPr id="155744" name="Text Box 96"/>
          <p:cNvSpPr txBox="1">
            <a:spLocks noChangeArrowheads="1"/>
          </p:cNvSpPr>
          <p:nvPr/>
        </p:nvSpPr>
        <p:spPr bwMode="auto">
          <a:xfrm>
            <a:off x="1819275" y="2584432"/>
            <a:ext cx="792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2</a:t>
            </a:r>
          </a:p>
        </p:txBody>
      </p:sp>
      <p:sp>
        <p:nvSpPr>
          <p:cNvPr id="155745" name="Text Box 97"/>
          <p:cNvSpPr txBox="1">
            <a:spLocks noChangeArrowheads="1"/>
          </p:cNvSpPr>
          <p:nvPr/>
        </p:nvSpPr>
        <p:spPr bwMode="auto">
          <a:xfrm>
            <a:off x="2136775" y="2584432"/>
            <a:ext cx="86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6</a:t>
            </a:r>
          </a:p>
        </p:txBody>
      </p:sp>
      <p:sp>
        <p:nvSpPr>
          <p:cNvPr id="155746" name="Text Box 98"/>
          <p:cNvSpPr txBox="1">
            <a:spLocks noChangeArrowheads="1"/>
          </p:cNvSpPr>
          <p:nvPr/>
        </p:nvSpPr>
        <p:spPr bwMode="auto">
          <a:xfrm>
            <a:off x="1992313" y="2584432"/>
            <a:ext cx="86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155749" name="Text Box 101"/>
          <p:cNvSpPr txBox="1">
            <a:spLocks noChangeArrowheads="1"/>
          </p:cNvSpPr>
          <p:nvPr/>
        </p:nvSpPr>
        <p:spPr bwMode="auto">
          <a:xfrm>
            <a:off x="1068388" y="2081195"/>
            <a:ext cx="360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6</a:t>
            </a:r>
          </a:p>
        </p:txBody>
      </p:sp>
      <p:sp>
        <p:nvSpPr>
          <p:cNvPr id="155750" name="Text Box 102"/>
          <p:cNvSpPr txBox="1">
            <a:spLocks noChangeArrowheads="1"/>
          </p:cNvSpPr>
          <p:nvPr/>
        </p:nvSpPr>
        <p:spPr bwMode="auto">
          <a:xfrm>
            <a:off x="1908175" y="2081195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3</a:t>
            </a:r>
          </a:p>
        </p:txBody>
      </p:sp>
      <p:sp>
        <p:nvSpPr>
          <p:cNvPr id="155761" name="Text Box 113"/>
          <p:cNvSpPr txBox="1">
            <a:spLocks noChangeArrowheads="1"/>
          </p:cNvSpPr>
          <p:nvPr/>
        </p:nvSpPr>
        <p:spPr bwMode="auto">
          <a:xfrm>
            <a:off x="1268413" y="2081195"/>
            <a:ext cx="358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4</a:t>
            </a:r>
          </a:p>
        </p:txBody>
      </p:sp>
      <p:sp>
        <p:nvSpPr>
          <p:cNvPr id="155768" name="Text Box 120"/>
          <p:cNvSpPr txBox="1">
            <a:spLocks noChangeArrowheads="1"/>
          </p:cNvSpPr>
          <p:nvPr/>
        </p:nvSpPr>
        <p:spPr bwMode="auto">
          <a:xfrm>
            <a:off x="1450975" y="2081195"/>
            <a:ext cx="358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8</a:t>
            </a:r>
          </a:p>
        </p:txBody>
      </p:sp>
      <p:sp>
        <p:nvSpPr>
          <p:cNvPr id="155775" name="Text Box 127"/>
          <p:cNvSpPr txBox="1">
            <a:spLocks noChangeArrowheads="1"/>
          </p:cNvSpPr>
          <p:nvPr/>
        </p:nvSpPr>
        <p:spPr bwMode="auto">
          <a:xfrm>
            <a:off x="1116013" y="5176820"/>
            <a:ext cx="4679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648 : 3 = 216</a:t>
            </a:r>
          </a:p>
        </p:txBody>
      </p:sp>
      <p:sp>
        <p:nvSpPr>
          <p:cNvPr id="155782" name="Text Box 134"/>
          <p:cNvSpPr txBox="1">
            <a:spLocks noChangeArrowheads="1"/>
          </p:cNvSpPr>
          <p:nvPr/>
        </p:nvSpPr>
        <p:spPr bwMode="auto">
          <a:xfrm>
            <a:off x="3546475" y="3016232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i="1">
                <a:solidFill>
                  <a:srgbClr val="0000FF"/>
                </a:solidFill>
                <a:latin typeface=".VnTime" pitchFamily="34" charset="0"/>
              </a:rPr>
              <a:t>* H¹ 4;</a:t>
            </a:r>
          </a:p>
        </p:txBody>
      </p:sp>
      <p:sp>
        <p:nvSpPr>
          <p:cNvPr id="155783" name="Text Box 135"/>
          <p:cNvSpPr txBox="1">
            <a:spLocks noChangeArrowheads="1"/>
          </p:cNvSpPr>
          <p:nvPr/>
        </p:nvSpPr>
        <p:spPr bwMode="auto">
          <a:xfrm>
            <a:off x="4933950" y="2008170"/>
            <a:ext cx="1222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altLang="en-US" sz="2400" b="1" i="1">
                <a:solidFill>
                  <a:srgbClr val="0000FF"/>
                </a:solidFill>
                <a:latin typeface=".VnTime" pitchFamily="34" charset="0"/>
              </a:rPr>
              <a:t>®­îc 2,</a:t>
            </a:r>
            <a:endParaRPr lang="en-US" altLang="en-US" sz="2400" b="1" i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55784" name="Text Box 136"/>
          <p:cNvSpPr txBox="1">
            <a:spLocks noChangeArrowheads="1"/>
          </p:cNvSpPr>
          <p:nvPr/>
        </p:nvSpPr>
        <p:spPr bwMode="auto">
          <a:xfrm>
            <a:off x="5942013" y="2008170"/>
            <a:ext cx="1222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altLang="en-US" sz="2400" b="1" i="1">
                <a:solidFill>
                  <a:srgbClr val="0000FF"/>
                </a:solidFill>
                <a:latin typeface=".VnTime" pitchFamily="34" charset="0"/>
              </a:rPr>
              <a:t>viÕt 2</a:t>
            </a:r>
            <a:endParaRPr lang="en-US" altLang="en-US" sz="2400" b="1" i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55787" name="Text Box 139"/>
          <p:cNvSpPr txBox="1">
            <a:spLocks noChangeArrowheads="1"/>
          </p:cNvSpPr>
          <p:nvPr/>
        </p:nvSpPr>
        <p:spPr bwMode="auto">
          <a:xfrm>
            <a:off x="3781425" y="2441557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i="1">
                <a:solidFill>
                  <a:srgbClr val="0000FF"/>
                </a:solidFill>
                <a:latin typeface=".VnTime" pitchFamily="34" charset="0"/>
              </a:rPr>
              <a:t>2 nh©n 3 b»ng 6; </a:t>
            </a:r>
          </a:p>
        </p:txBody>
      </p:sp>
      <p:sp>
        <p:nvSpPr>
          <p:cNvPr id="155788" name="Text Box 140"/>
          <p:cNvSpPr txBox="1">
            <a:spLocks noChangeArrowheads="1"/>
          </p:cNvSpPr>
          <p:nvPr/>
        </p:nvSpPr>
        <p:spPr bwMode="auto">
          <a:xfrm>
            <a:off x="6013450" y="2441557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i="1">
                <a:solidFill>
                  <a:srgbClr val="0000FF"/>
                </a:solidFill>
                <a:latin typeface=".VnTime" pitchFamily="34" charset="0"/>
              </a:rPr>
              <a:t>6 trõ 6 b»ng 0; </a:t>
            </a:r>
          </a:p>
        </p:txBody>
      </p:sp>
      <p:sp>
        <p:nvSpPr>
          <p:cNvPr id="155789" name="Text Box 141"/>
          <p:cNvSpPr txBox="1">
            <a:spLocks noChangeArrowheads="1"/>
          </p:cNvSpPr>
          <p:nvPr/>
        </p:nvSpPr>
        <p:spPr bwMode="auto">
          <a:xfrm>
            <a:off x="4500563" y="3016232"/>
            <a:ext cx="2519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i="1">
                <a:solidFill>
                  <a:srgbClr val="0000FF"/>
                </a:solidFill>
                <a:latin typeface=".VnTime" pitchFamily="34" charset="0"/>
              </a:rPr>
              <a:t> 4 chia 3 ®­îc 1;</a:t>
            </a:r>
          </a:p>
        </p:txBody>
      </p:sp>
      <p:sp>
        <p:nvSpPr>
          <p:cNvPr id="155790" name="Text Box 142"/>
          <p:cNvSpPr txBox="1">
            <a:spLocks noChangeArrowheads="1"/>
          </p:cNvSpPr>
          <p:nvPr/>
        </p:nvSpPr>
        <p:spPr bwMode="auto">
          <a:xfrm>
            <a:off x="6624638" y="3016232"/>
            <a:ext cx="1547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i="1">
                <a:solidFill>
                  <a:srgbClr val="0000FF"/>
                </a:solidFill>
                <a:latin typeface=".VnTime" pitchFamily="34" charset="0"/>
              </a:rPr>
              <a:t> viÕt 1</a:t>
            </a:r>
          </a:p>
        </p:txBody>
      </p:sp>
      <p:sp>
        <p:nvSpPr>
          <p:cNvPr id="155791" name="Text Box 143"/>
          <p:cNvSpPr txBox="1">
            <a:spLocks noChangeArrowheads="1"/>
          </p:cNvSpPr>
          <p:nvPr/>
        </p:nvSpPr>
        <p:spPr bwMode="auto">
          <a:xfrm>
            <a:off x="6016625" y="3376595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i="1">
                <a:solidFill>
                  <a:srgbClr val="0000FF"/>
                </a:solidFill>
                <a:latin typeface=".VnTime" pitchFamily="34" charset="0"/>
              </a:rPr>
              <a:t>4 trõ 3 b»ng 1.</a:t>
            </a:r>
          </a:p>
        </p:txBody>
      </p:sp>
      <p:sp>
        <p:nvSpPr>
          <p:cNvPr id="155792" name="Text Box 144"/>
          <p:cNvSpPr txBox="1">
            <a:spLocks noChangeArrowheads="1"/>
          </p:cNvSpPr>
          <p:nvPr/>
        </p:nvSpPr>
        <p:spPr bwMode="auto">
          <a:xfrm>
            <a:off x="5651500" y="3870307"/>
            <a:ext cx="3313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i="1">
                <a:solidFill>
                  <a:srgbClr val="0000FF"/>
                </a:solidFill>
                <a:latin typeface=".VnTime" pitchFamily="34" charset="0"/>
              </a:rPr>
              <a:t>18 chia 3 ®­îc 6, viÕt 6.</a:t>
            </a:r>
          </a:p>
        </p:txBody>
      </p:sp>
      <p:sp>
        <p:nvSpPr>
          <p:cNvPr id="155793" name="Text Box 145"/>
          <p:cNvSpPr txBox="1">
            <a:spLocks noChangeArrowheads="1"/>
          </p:cNvSpPr>
          <p:nvPr/>
        </p:nvSpPr>
        <p:spPr bwMode="auto">
          <a:xfrm>
            <a:off x="3779838" y="4287820"/>
            <a:ext cx="255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i="1">
                <a:solidFill>
                  <a:srgbClr val="0000FF"/>
                </a:solidFill>
                <a:latin typeface=".VnTime" pitchFamily="34" charset="0"/>
              </a:rPr>
              <a:t>6 nh©n 3 b»ng 18; </a:t>
            </a:r>
          </a:p>
        </p:txBody>
      </p:sp>
      <p:sp>
        <p:nvSpPr>
          <p:cNvPr id="155794" name="Text Box 146"/>
          <p:cNvSpPr txBox="1">
            <a:spLocks noChangeArrowheads="1"/>
          </p:cNvSpPr>
          <p:nvPr/>
        </p:nvSpPr>
        <p:spPr bwMode="auto">
          <a:xfrm>
            <a:off x="6156325" y="4302107"/>
            <a:ext cx="2846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i="1">
                <a:solidFill>
                  <a:srgbClr val="0000FF"/>
                </a:solidFill>
                <a:latin typeface=".VnTime" pitchFamily="34" charset="0"/>
              </a:rPr>
              <a:t>18 trõ 18 b»ng 0.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5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5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55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5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5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5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5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5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5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1557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1557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1557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1557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5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55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5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5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500" fill="hold"/>
                                        <p:tgtEl>
                                          <p:spTgt spid="1557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1557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500" fill="hold"/>
                                        <p:tgtEl>
                                          <p:spTgt spid="1557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3" presetID="3" presetClass="emph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1557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55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5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5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5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1000" fill="hold"/>
                                        <p:tgtEl>
                                          <p:spTgt spid="1557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3" presetID="3" presetClass="emph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2000" fill="hold"/>
                                        <p:tgtEl>
                                          <p:spTgt spid="1557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6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500" fill="hold"/>
                                        <p:tgtEl>
                                          <p:spTgt spid="1556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9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500" fill="hold"/>
                                        <p:tgtEl>
                                          <p:spTgt spid="1556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55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5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55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2000" fill="hold"/>
                                        <p:tgtEl>
                                          <p:spTgt spid="1557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6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7168E-6 L -0.00486 0.12162 " pathEditMode="relative" rAng="0" ptsTypes="AA">
                                      <p:cBhvr>
                                        <p:cTn id="119" dur="500" fill="hold"/>
                                        <p:tgtEl>
                                          <p:spTgt spid="1557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15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5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2000" fill="hold"/>
                                        <p:tgtEl>
                                          <p:spTgt spid="1557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mph" presetSubtype="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500" fill="hold"/>
                                        <p:tgtEl>
                                          <p:spTgt spid="1557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2" presetID="3" presetClass="emph" presetSubtype="2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3" dur="2000" fill="hold"/>
                                        <p:tgtEl>
                                          <p:spTgt spid="1557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5" presetID="3" presetClass="emph" presetSubtype="2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" dur="500" fill="hold"/>
                                        <p:tgtEl>
                                          <p:spTgt spid="1557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8" presetID="3" presetClass="emph" presetSubtype="2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9" dur="500" fill="hold"/>
                                        <p:tgtEl>
                                          <p:spTgt spid="1557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15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155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15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500" fill="hold"/>
                                        <p:tgtEl>
                                          <p:spTgt spid="1557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7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500" fill="hold"/>
                                        <p:tgtEl>
                                          <p:spTgt spid="1557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3" presetClass="emph" presetSubtype="2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1" dur="500" fill="hold"/>
                                        <p:tgtEl>
                                          <p:spTgt spid="1557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3" presetID="3" presetClass="emph" presetSubtype="2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500" fill="hold"/>
                                        <p:tgtEl>
                                          <p:spTgt spid="1557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15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15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55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55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mph" presetSubtype="2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500" fill="hold"/>
                                        <p:tgtEl>
                                          <p:spTgt spid="1557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4" presetID="3" presetClass="emph" presetSubtype="2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" dur="500" fill="hold"/>
                                        <p:tgtEl>
                                          <p:spTgt spid="1557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7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8" dur="500" fill="hold"/>
                                        <p:tgtEl>
                                          <p:spTgt spid="1556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0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" dur="500" fill="hold"/>
                                        <p:tgtEl>
                                          <p:spTgt spid="1556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155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15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155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7" dur="500" fill="hold"/>
                                        <p:tgtEl>
                                          <p:spTgt spid="1557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9" presetID="64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96296E-6 L -0.00122 0.2456 " pathEditMode="relative" rAng="0" ptsTypes="AA">
                                      <p:cBhvr>
                                        <p:cTn id="210" dur="2000" fill="hold"/>
                                        <p:tgtEl>
                                          <p:spTgt spid="1557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2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3" dur="500" fill="hold"/>
                                        <p:tgtEl>
                                          <p:spTgt spid="1557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500"/>
                                        <p:tgtEl>
                                          <p:spTgt spid="15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mph" presetSubtype="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1" dur="500" fill="hold"/>
                                        <p:tgtEl>
                                          <p:spTgt spid="1557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3" dur="500" fill="hold"/>
                                        <p:tgtEl>
                                          <p:spTgt spid="1557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5" presetID="3" presetClass="emph" presetSubtype="2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500" fill="hold"/>
                                        <p:tgtEl>
                                          <p:spTgt spid="1557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8" dur="500" fill="hold"/>
                                        <p:tgtEl>
                                          <p:spTgt spid="1557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0" presetID="3" presetClass="emph" presetSubtype="2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1" dur="500" fill="hold"/>
                                        <p:tgtEl>
                                          <p:spTgt spid="1557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3" presetID="3" presetClass="emph" presetSubtype="2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4" dur="500" fill="hold"/>
                                        <p:tgtEl>
                                          <p:spTgt spid="1557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155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2" dur="500"/>
                                        <p:tgtEl>
                                          <p:spTgt spid="15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6" dur="500" fill="hold"/>
                                        <p:tgtEl>
                                          <p:spTgt spid="1557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8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9" dur="500" fill="hold"/>
                                        <p:tgtEl>
                                          <p:spTgt spid="1557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1" presetID="3" presetClass="emph" presetSubtype="2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2" dur="500" fill="hold"/>
                                        <p:tgtEl>
                                          <p:spTgt spid="1557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4" presetID="3" presetClass="emph" presetSubtype="2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5" dur="500" fill="hold"/>
                                        <p:tgtEl>
                                          <p:spTgt spid="1557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9" dur="500"/>
                                        <p:tgtEl>
                                          <p:spTgt spid="15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3" dur="500"/>
                                        <p:tgtEl>
                                          <p:spTgt spid="15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 nodeType="clickPar">
                      <p:stCondLst>
                        <p:cond delay="indefinite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55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155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3" presetClass="emph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3" dur="500" fill="hold"/>
                                        <p:tgtEl>
                                          <p:spTgt spid="1557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4" presetID="3" presetClass="emph" presetSubtype="2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5" dur="500" fill="hold"/>
                                        <p:tgtEl>
                                          <p:spTgt spid="1557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7" presetID="3" presetClass="emph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8" dur="500" fill="hold"/>
                                        <p:tgtEl>
                                          <p:spTgt spid="1557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9" presetID="3" presetClass="emph" presetSubtype="2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0" dur="500" fill="hold"/>
                                        <p:tgtEl>
                                          <p:spTgt spid="1557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2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3" dur="500" fill="hold"/>
                                        <p:tgtEl>
                                          <p:spTgt spid="1557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5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6" dur="500" fill="hold"/>
                                        <p:tgtEl>
                                          <p:spTgt spid="1557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500"/>
                                        <p:tgtEl>
                                          <p:spTgt spid="155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500"/>
                                        <p:tgtEl>
                                          <p:spTgt spid="155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 nodeType="clickPar">
                      <p:stCondLst>
                        <p:cond delay="indefinite"/>
                      </p:stCondLst>
                      <p:childTnLst>
                        <p:par>
                          <p:cTn id="2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155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155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8" grpId="0"/>
      <p:bldP spid="155691" grpId="0" animBg="1"/>
      <p:bldP spid="155692" grpId="0" animBg="1"/>
      <p:bldP spid="155695" grpId="0"/>
      <p:bldP spid="155695" grpId="1"/>
      <p:bldP spid="155695" grpId="2"/>
      <p:bldP spid="155696" grpId="0" animBg="1"/>
      <p:bldP spid="155697" grpId="0"/>
      <p:bldP spid="155698" grpId="0"/>
      <p:bldP spid="155698" grpId="1"/>
      <p:bldP spid="155698" grpId="2"/>
      <p:bldP spid="155699" grpId="0" animBg="1"/>
      <p:bldP spid="155700" grpId="0"/>
      <p:bldP spid="155700" grpId="1"/>
      <p:bldP spid="155700" grpId="2"/>
      <p:bldP spid="155700" grpId="3"/>
      <p:bldP spid="155700" grpId="4"/>
      <p:bldP spid="155701" grpId="0"/>
      <p:bldP spid="155701" grpId="1"/>
      <p:bldP spid="155701" grpId="2"/>
      <p:bldP spid="155702" grpId="0" animBg="1"/>
      <p:bldP spid="155703" grpId="0"/>
      <p:bldP spid="155705" grpId="0"/>
      <p:bldP spid="155723" grpId="0"/>
      <p:bldP spid="155724" grpId="0"/>
      <p:bldP spid="155742" grpId="0"/>
      <p:bldP spid="155743" grpId="0"/>
      <p:bldP spid="155744" grpId="0"/>
      <p:bldP spid="155744" grpId="1"/>
      <p:bldP spid="155744" grpId="2"/>
      <p:bldP spid="155745" grpId="0"/>
      <p:bldP spid="155745" grpId="1"/>
      <p:bldP spid="155745" grpId="2"/>
      <p:bldP spid="155746" grpId="0"/>
      <p:bldP spid="155746" grpId="1"/>
      <p:bldP spid="155746" grpId="2"/>
      <p:bldP spid="155749" grpId="0"/>
      <p:bldP spid="155749" grpId="1"/>
      <p:bldP spid="155749" grpId="2"/>
      <p:bldP spid="155749" grpId="3"/>
      <p:bldP spid="155749" grpId="4"/>
      <p:bldP spid="155750" grpId="0"/>
      <p:bldP spid="155750" grpId="1"/>
      <p:bldP spid="155750" grpId="2"/>
      <p:bldP spid="155750" grpId="3"/>
      <p:bldP spid="155750" grpId="4"/>
      <p:bldP spid="155750" grpId="5"/>
      <p:bldP spid="155750" grpId="6"/>
      <p:bldP spid="155750" grpId="7"/>
      <p:bldP spid="155750" grpId="8"/>
      <p:bldP spid="155750" grpId="9"/>
      <p:bldP spid="155750" grpId="10"/>
      <p:bldP spid="155750" grpId="11"/>
      <p:bldP spid="155750" grpId="12"/>
      <p:bldP spid="155761" grpId="0"/>
      <p:bldP spid="155761" grpId="1"/>
      <p:bldP spid="155761" grpId="2"/>
      <p:bldP spid="155761" grpId="3"/>
      <p:bldP spid="155761" grpId="4"/>
      <p:bldP spid="155761" grpId="5"/>
      <p:bldP spid="155761" grpId="6"/>
      <p:bldP spid="155761" grpId="7"/>
      <p:bldP spid="155768" grpId="0"/>
      <p:bldP spid="155768" grpId="1"/>
      <p:bldP spid="155768" grpId="2"/>
      <p:bldP spid="155768" grpId="3"/>
      <p:bldP spid="155768" grpId="4"/>
      <p:bldP spid="155768" grpId="5"/>
      <p:bldP spid="155768" grpId="6"/>
      <p:bldP spid="155768" grpId="7"/>
      <p:bldP spid="155775" grpId="0"/>
      <p:bldP spid="155782" grpId="0"/>
      <p:bldP spid="155783" grpId="0"/>
      <p:bldP spid="155784" grpId="0"/>
      <p:bldP spid="155787" grpId="0"/>
      <p:bldP spid="155788" grpId="0"/>
      <p:bldP spid="155789" grpId="0"/>
      <p:bldP spid="155790" grpId="0"/>
      <p:bldP spid="155791" grpId="0"/>
      <p:bldP spid="155792" grpId="0"/>
      <p:bldP spid="155793" grpId="0"/>
      <p:bldP spid="1557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3635375" y="1593850"/>
            <a:ext cx="550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altLang="en-US" sz="2400" b="1" i="1">
                <a:solidFill>
                  <a:srgbClr val="0000FF"/>
                </a:solidFill>
                <a:latin typeface=".VnTime" pitchFamily="34" charset="0"/>
              </a:rPr>
              <a:t>  23 chia 5 ®­îc 4, viÕt 4.</a:t>
            </a:r>
            <a:endParaRPr lang="en-US" altLang="en-US" sz="2400" b="1" i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57703" name="Line 7"/>
          <p:cNvSpPr>
            <a:spLocks noChangeShapeType="1"/>
          </p:cNvSpPr>
          <p:nvPr/>
        </p:nvSpPr>
        <p:spPr bwMode="auto">
          <a:xfrm>
            <a:off x="1908175" y="1725613"/>
            <a:ext cx="0" cy="839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157704" name="Line 8"/>
          <p:cNvSpPr>
            <a:spLocks noChangeShapeType="1"/>
          </p:cNvSpPr>
          <p:nvPr/>
        </p:nvSpPr>
        <p:spPr bwMode="auto">
          <a:xfrm flipV="1">
            <a:off x="1908175" y="205105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1116013" y="1998663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2</a:t>
            </a:r>
          </a:p>
        </p:txBody>
      </p:sp>
      <p:sp>
        <p:nvSpPr>
          <p:cNvPr id="157706" name="Line 10"/>
          <p:cNvSpPr>
            <a:spLocks noChangeShapeType="1"/>
          </p:cNvSpPr>
          <p:nvPr/>
        </p:nvSpPr>
        <p:spPr bwMode="auto">
          <a:xfrm flipV="1">
            <a:off x="1136650" y="24796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1331913" y="2430463"/>
            <a:ext cx="43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3</a:t>
            </a:r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1331913" y="2805113"/>
            <a:ext cx="792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35</a:t>
            </a:r>
          </a:p>
        </p:txBody>
      </p:sp>
      <p:sp>
        <p:nvSpPr>
          <p:cNvPr id="157709" name="Line 13"/>
          <p:cNvSpPr>
            <a:spLocks noChangeShapeType="1"/>
          </p:cNvSpPr>
          <p:nvPr/>
        </p:nvSpPr>
        <p:spPr bwMode="auto">
          <a:xfrm flipV="1">
            <a:off x="1330325" y="327025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1490663" y="3270250"/>
            <a:ext cx="75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1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539750" y="946150"/>
            <a:ext cx="4679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b)   236 : 5 = ?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3635375" y="2528888"/>
            <a:ext cx="129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2400" b="1" i="1">
                <a:solidFill>
                  <a:srgbClr val="0000FF"/>
                </a:solidFill>
                <a:latin typeface=".VnTime" pitchFamily="34" charset="0"/>
              </a:rPr>
              <a:t>  H¹ 6, </a:t>
            </a:r>
          </a:p>
        </p:txBody>
      </p:sp>
      <p:sp>
        <p:nvSpPr>
          <p:cNvPr id="157719" name="Text Box 23"/>
          <p:cNvSpPr txBox="1">
            <a:spLocks noChangeArrowheads="1"/>
          </p:cNvSpPr>
          <p:nvPr/>
        </p:nvSpPr>
        <p:spPr bwMode="auto">
          <a:xfrm>
            <a:off x="1916113" y="2020888"/>
            <a:ext cx="86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4</a:t>
            </a:r>
          </a:p>
        </p:txBody>
      </p:sp>
      <p:sp>
        <p:nvSpPr>
          <p:cNvPr id="157720" name="Text Box 24"/>
          <p:cNvSpPr txBox="1">
            <a:spLocks noChangeArrowheads="1"/>
          </p:cNvSpPr>
          <p:nvPr/>
        </p:nvSpPr>
        <p:spPr bwMode="auto">
          <a:xfrm>
            <a:off x="2098675" y="2012950"/>
            <a:ext cx="86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7</a:t>
            </a:r>
          </a:p>
        </p:txBody>
      </p:sp>
      <p:sp>
        <p:nvSpPr>
          <p:cNvPr id="157722" name="Text Box 26"/>
          <p:cNvSpPr txBox="1">
            <a:spLocks noChangeArrowheads="1"/>
          </p:cNvSpPr>
          <p:nvPr/>
        </p:nvSpPr>
        <p:spPr bwMode="auto">
          <a:xfrm>
            <a:off x="1116013" y="1581150"/>
            <a:ext cx="287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2</a:t>
            </a:r>
          </a:p>
        </p:txBody>
      </p:sp>
      <p:sp>
        <p:nvSpPr>
          <p:cNvPr id="157723" name="Text Box 27"/>
          <p:cNvSpPr txBox="1">
            <a:spLocks noChangeArrowheads="1"/>
          </p:cNvSpPr>
          <p:nvPr/>
        </p:nvSpPr>
        <p:spPr bwMode="auto">
          <a:xfrm>
            <a:off x="2005013" y="1560513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5</a:t>
            </a:r>
          </a:p>
        </p:txBody>
      </p:sp>
      <p:sp>
        <p:nvSpPr>
          <p:cNvPr id="157726" name="Text Box 30"/>
          <p:cNvSpPr txBox="1">
            <a:spLocks noChangeArrowheads="1"/>
          </p:cNvSpPr>
          <p:nvPr/>
        </p:nvSpPr>
        <p:spPr bwMode="auto">
          <a:xfrm>
            <a:off x="684213" y="4149725"/>
            <a:ext cx="4679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236 : 5 = 47 (d­ 1)</a:t>
            </a:r>
          </a:p>
        </p:txBody>
      </p:sp>
      <p:sp>
        <p:nvSpPr>
          <p:cNvPr id="157727" name="Text Box 31"/>
          <p:cNvSpPr txBox="1">
            <a:spLocks noChangeArrowheads="1"/>
          </p:cNvSpPr>
          <p:nvPr/>
        </p:nvSpPr>
        <p:spPr bwMode="auto">
          <a:xfrm>
            <a:off x="1331913" y="1998663"/>
            <a:ext cx="43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0</a:t>
            </a:r>
          </a:p>
        </p:txBody>
      </p:sp>
      <p:sp>
        <p:nvSpPr>
          <p:cNvPr id="157728" name="Text Box 32"/>
          <p:cNvSpPr txBox="1">
            <a:spLocks noChangeArrowheads="1"/>
          </p:cNvSpPr>
          <p:nvPr/>
        </p:nvSpPr>
        <p:spPr bwMode="auto">
          <a:xfrm>
            <a:off x="1547813" y="1581150"/>
            <a:ext cx="5032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6</a:t>
            </a:r>
          </a:p>
        </p:txBody>
      </p:sp>
      <p:sp>
        <p:nvSpPr>
          <p:cNvPr id="157729" name="Text Box 33"/>
          <p:cNvSpPr txBox="1">
            <a:spLocks noChangeArrowheads="1"/>
          </p:cNvSpPr>
          <p:nvPr/>
        </p:nvSpPr>
        <p:spPr bwMode="auto">
          <a:xfrm>
            <a:off x="1331913" y="1581150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3</a:t>
            </a:r>
          </a:p>
        </p:txBody>
      </p:sp>
      <p:sp>
        <p:nvSpPr>
          <p:cNvPr id="157730" name="Text Box 34"/>
          <p:cNvSpPr txBox="1">
            <a:spLocks noChangeArrowheads="1"/>
          </p:cNvSpPr>
          <p:nvPr/>
        </p:nvSpPr>
        <p:spPr bwMode="auto">
          <a:xfrm>
            <a:off x="1547813" y="1585913"/>
            <a:ext cx="75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6</a:t>
            </a:r>
          </a:p>
        </p:txBody>
      </p:sp>
      <p:sp>
        <p:nvSpPr>
          <p:cNvPr id="157745" name="Text Box 49"/>
          <p:cNvSpPr txBox="1">
            <a:spLocks noChangeArrowheads="1"/>
          </p:cNvSpPr>
          <p:nvPr/>
        </p:nvSpPr>
        <p:spPr bwMode="auto">
          <a:xfrm>
            <a:off x="6326188" y="3033713"/>
            <a:ext cx="24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i="1">
                <a:solidFill>
                  <a:srgbClr val="0000FF"/>
                </a:solidFill>
                <a:latin typeface=".VnTime" pitchFamily="34" charset="0"/>
              </a:rPr>
              <a:t>36 trõ 35 b»ng 1.</a:t>
            </a:r>
          </a:p>
        </p:txBody>
      </p:sp>
      <p:sp>
        <p:nvSpPr>
          <p:cNvPr id="157746" name="Text Box 50"/>
          <p:cNvSpPr txBox="1">
            <a:spLocks noChangeArrowheads="1"/>
          </p:cNvSpPr>
          <p:nvPr/>
        </p:nvSpPr>
        <p:spPr bwMode="auto">
          <a:xfrm>
            <a:off x="3851275" y="1954213"/>
            <a:ext cx="2665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i="1">
                <a:solidFill>
                  <a:srgbClr val="0000FF"/>
                </a:solidFill>
                <a:latin typeface=".VnTime" pitchFamily="34" charset="0"/>
              </a:rPr>
              <a:t> 4 nh©n 5 b»ng 20; </a:t>
            </a:r>
          </a:p>
        </p:txBody>
      </p:sp>
      <p:sp>
        <p:nvSpPr>
          <p:cNvPr id="157747" name="Text Box 51"/>
          <p:cNvSpPr txBox="1">
            <a:spLocks noChangeArrowheads="1"/>
          </p:cNvSpPr>
          <p:nvPr/>
        </p:nvSpPr>
        <p:spPr bwMode="auto">
          <a:xfrm>
            <a:off x="6300788" y="1954213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i="1">
                <a:solidFill>
                  <a:srgbClr val="0000FF"/>
                </a:solidFill>
                <a:latin typeface=".VnTime" pitchFamily="34" charset="0"/>
              </a:rPr>
              <a:t>23 trõ 20 b»ng 3.</a:t>
            </a:r>
          </a:p>
        </p:txBody>
      </p:sp>
      <p:sp>
        <p:nvSpPr>
          <p:cNvPr id="157748" name="Text Box 52"/>
          <p:cNvSpPr txBox="1">
            <a:spLocks noChangeArrowheads="1"/>
          </p:cNvSpPr>
          <p:nvPr/>
        </p:nvSpPr>
        <p:spPr bwMode="auto">
          <a:xfrm>
            <a:off x="4702175" y="2530475"/>
            <a:ext cx="324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i="1">
                <a:solidFill>
                  <a:srgbClr val="0000FF"/>
                </a:solidFill>
                <a:latin typeface=".VnTime" pitchFamily="34" charset="0"/>
              </a:rPr>
              <a:t>36 chia 5 ®­îc 7, viÕt 7.</a:t>
            </a:r>
          </a:p>
        </p:txBody>
      </p:sp>
      <p:sp>
        <p:nvSpPr>
          <p:cNvPr id="157749" name="Text Box 53"/>
          <p:cNvSpPr txBox="1">
            <a:spLocks noChangeArrowheads="1"/>
          </p:cNvSpPr>
          <p:nvPr/>
        </p:nvSpPr>
        <p:spPr bwMode="auto">
          <a:xfrm>
            <a:off x="3960813" y="3033713"/>
            <a:ext cx="2771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b="1" i="1">
                <a:solidFill>
                  <a:srgbClr val="0000FF"/>
                </a:solidFill>
                <a:latin typeface=".VnTime" pitchFamily="34" charset="0"/>
              </a:rPr>
              <a:t>7 nh©n 5 b»ng 35;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7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57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7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57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1577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1577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9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57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5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1577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500" fill="hold"/>
                                        <p:tgtEl>
                                          <p:spTgt spid="1577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0" presetID="3" presetClass="emph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500" fill="hold"/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5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57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57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mph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500" fill="hold"/>
                                        <p:tgtEl>
                                          <p:spTgt spid="1577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500" fill="hold"/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3" presetClass="emph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500" fill="hold"/>
                                        <p:tgtEl>
                                          <p:spTgt spid="1577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9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500" fill="hold"/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500" fill="hold"/>
                                        <p:tgtEl>
                                          <p:spTgt spid="1577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5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500" fill="hold"/>
                                        <p:tgtEl>
                                          <p:spTgt spid="1577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15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157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500" fill="hold"/>
                                        <p:tgtEl>
                                          <p:spTgt spid="157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-0.0074 L 0.0007 0.12176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157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1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500" fill="hold"/>
                                        <p:tgtEl>
                                          <p:spTgt spid="157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157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" dur="5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1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" dur="500" fill="hold"/>
                                        <p:tgtEl>
                                          <p:spTgt spid="157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4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5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6" presetID="3" presetClass="emph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7" dur="500" fill="hold"/>
                                        <p:tgtEl>
                                          <p:spTgt spid="157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3" presetClass="emph" presetSubtype="2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500" fill="hold"/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2" presetID="3" presetClass="emph" presetSubtype="2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3" dur="500" fill="hold"/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157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157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5" dur="500" fill="hold"/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7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" dur="500" fill="hold"/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3" presetClass="emph" presetSubtype="2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1" dur="500" fill="hold"/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3" presetID="3" presetClass="emph" presetSubtype="2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500" fill="hold"/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8" dur="500"/>
                                        <p:tgtEl>
                                          <p:spTgt spid="15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157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mph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2" dur="5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3" presetID="3" presetClass="emph" presetSubtype="2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4" dur="500" fill="hold"/>
                                        <p:tgtEl>
                                          <p:spTgt spid="157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6" presetID="3" presetClass="emph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7" dur="5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8" presetID="3" presetClass="emph" presetSubtype="2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9" dur="500" fill="hold"/>
                                        <p:tgtEl>
                                          <p:spTgt spid="157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1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500" fill="hold"/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4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500" fill="hold"/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500"/>
                                        <p:tgtEl>
                                          <p:spTgt spid="157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3" dur="500"/>
                                        <p:tgtEl>
                                          <p:spTgt spid="157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7" dur="500" fill="hold"/>
                                        <p:tgtEl>
                                          <p:spTgt spid="157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9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500" fill="hold"/>
                                        <p:tgtEl>
                                          <p:spTgt spid="157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1000" fill="hold"/>
                                        <p:tgtEl>
                                          <p:spTgt spid="157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1000" fill="hold"/>
                                        <p:tgtEl>
                                          <p:spTgt spid="157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2" grpId="0"/>
      <p:bldP spid="157703" grpId="0" animBg="1"/>
      <p:bldP spid="157704" grpId="0" animBg="1"/>
      <p:bldP spid="157705" grpId="0"/>
      <p:bldP spid="157705" grpId="1"/>
      <p:bldP spid="157705" grpId="2"/>
      <p:bldP spid="157706" grpId="0" animBg="1"/>
      <p:bldP spid="157707" grpId="0"/>
      <p:bldP spid="157707" grpId="1"/>
      <p:bldP spid="157707" grpId="2"/>
      <p:bldP spid="157707" grpId="3"/>
      <p:bldP spid="157707" grpId="4"/>
      <p:bldP spid="157708" grpId="0"/>
      <p:bldP spid="157708" grpId="1"/>
      <p:bldP spid="157708" grpId="2"/>
      <p:bldP spid="157709" grpId="0" animBg="1"/>
      <p:bldP spid="157710" grpId="0" build="allAtOnce"/>
      <p:bldP spid="157714" grpId="0"/>
      <p:bldP spid="157715" grpId="0"/>
      <p:bldP spid="157719" grpId="0"/>
      <p:bldP spid="157719" grpId="1"/>
      <p:bldP spid="157719" grpId="2"/>
      <p:bldP spid="157720" grpId="0"/>
      <p:bldP spid="157720" grpId="1"/>
      <p:bldP spid="157720" grpId="2"/>
      <p:bldP spid="157722" grpId="0"/>
      <p:bldP spid="157722" grpId="1"/>
      <p:bldP spid="157722" grpId="2"/>
      <p:bldP spid="157722" grpId="3"/>
      <p:bldP spid="157723" grpId="0"/>
      <p:bldP spid="157723" grpId="1"/>
      <p:bldP spid="157723" grpId="2"/>
      <p:bldP spid="157723" grpId="3"/>
      <p:bldP spid="157723" grpId="4"/>
      <p:bldP spid="157723" grpId="5"/>
      <p:bldP spid="157723" grpId="6"/>
      <p:bldP spid="157723" grpId="7"/>
      <p:bldP spid="157723" grpId="8"/>
      <p:bldP spid="157726" grpId="0"/>
      <p:bldP spid="157727" grpId="0"/>
      <p:bldP spid="157727" grpId="1"/>
      <p:bldP spid="157727" grpId="2"/>
      <p:bldP spid="157728" grpId="0"/>
      <p:bldP spid="157729" grpId="0"/>
      <p:bldP spid="157729" grpId="1"/>
      <p:bldP spid="157729" grpId="2"/>
      <p:bldP spid="157729" grpId="3"/>
      <p:bldP spid="157729" grpId="4"/>
      <p:bldP spid="157730" grpId="0" build="allAtOnce"/>
      <p:bldP spid="157730" grpId="1" build="allAtOnce"/>
      <p:bldP spid="157730" grpId="2" build="allAtOnce"/>
      <p:bldP spid="157730" grpId="3" build="allAtOnce"/>
      <p:bldP spid="157730" grpId="4" build="allAtOnce"/>
      <p:bldP spid="157730" grpId="5" build="allAtOnce"/>
      <p:bldP spid="157730" grpId="6" build="allAtOnce"/>
      <p:bldP spid="157745" grpId="0"/>
      <p:bldP spid="157746" grpId="0"/>
      <p:bldP spid="157747" grpId="0"/>
      <p:bldP spid="157748" grpId="0"/>
      <p:bldP spid="1577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3" name="Text Box 5"/>
          <p:cNvSpPr txBox="1">
            <a:spLocks noChangeArrowheads="1"/>
          </p:cNvSpPr>
          <p:nvPr/>
        </p:nvSpPr>
        <p:spPr bwMode="auto">
          <a:xfrm>
            <a:off x="357158" y="357166"/>
            <a:ext cx="32147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0000CC"/>
                </a:solidFill>
                <a:latin typeface=".VnTime" pitchFamily="34" charset="0"/>
              </a:rPr>
              <a:t>Bµi</a:t>
            </a:r>
            <a:r>
              <a:rPr lang="en-US" altLang="en-US" sz="2800" b="1" dirty="0">
                <a:solidFill>
                  <a:srgbClr val="0000CC"/>
                </a:solidFill>
                <a:latin typeface=".VnTime" pitchFamily="34" charset="0"/>
              </a:rPr>
              <a:t> 1: </a:t>
            </a:r>
            <a:r>
              <a:rPr lang="en-US" altLang="en-US" sz="2800" b="1" dirty="0" err="1">
                <a:solidFill>
                  <a:srgbClr val="0000CC"/>
                </a:solidFill>
                <a:latin typeface=".VnTime" pitchFamily="34" charset="0"/>
              </a:rPr>
              <a:t>TÝnh</a:t>
            </a:r>
            <a:endParaRPr lang="en-US" altLang="en-US" sz="2800" b="1" dirty="0">
              <a:solidFill>
                <a:srgbClr val="0000CC"/>
              </a:solidFill>
              <a:latin typeface=".VnTime" pitchFamily="34" charset="0"/>
            </a:endParaRPr>
          </a:p>
        </p:txBody>
      </p:sp>
      <p:sp>
        <p:nvSpPr>
          <p:cNvPr id="165912" name="Text Box 24"/>
          <p:cNvSpPr txBox="1">
            <a:spLocks noChangeArrowheads="1"/>
          </p:cNvSpPr>
          <p:nvPr/>
        </p:nvSpPr>
        <p:spPr bwMode="auto">
          <a:xfrm>
            <a:off x="142844" y="1628775"/>
            <a:ext cx="752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>
                <a:solidFill>
                  <a:srgbClr val="0000CC"/>
                </a:solidFill>
                <a:latin typeface=".VnTime" pitchFamily="34" charset="0"/>
              </a:rPr>
              <a:t>a)</a:t>
            </a:r>
          </a:p>
        </p:txBody>
      </p:sp>
      <p:grpSp>
        <p:nvGrpSpPr>
          <p:cNvPr id="2" name="Group 123"/>
          <p:cNvGrpSpPr>
            <a:grpSpLocks/>
          </p:cNvGrpSpPr>
          <p:nvPr/>
        </p:nvGrpSpPr>
        <p:grpSpPr bwMode="auto">
          <a:xfrm>
            <a:off x="7500973" y="1628775"/>
            <a:ext cx="1500189" cy="933450"/>
            <a:chOff x="3296" y="1026"/>
            <a:chExt cx="945" cy="588"/>
          </a:xfrm>
        </p:grpSpPr>
        <p:sp>
          <p:nvSpPr>
            <p:cNvPr id="5178" name="Text Box 38"/>
            <p:cNvSpPr txBox="1">
              <a:spLocks noChangeArrowheads="1"/>
            </p:cNvSpPr>
            <p:nvPr/>
          </p:nvSpPr>
          <p:spPr bwMode="auto">
            <a:xfrm>
              <a:off x="3296" y="1035"/>
              <a:ext cx="47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b="1" dirty="0">
                  <a:solidFill>
                    <a:srgbClr val="0000CC"/>
                  </a:solidFill>
                  <a:latin typeface=".VnTime" pitchFamily="34" charset="0"/>
                </a:rPr>
                <a:t>905</a:t>
              </a:r>
            </a:p>
          </p:txBody>
        </p:sp>
        <p:sp>
          <p:nvSpPr>
            <p:cNvPr id="5179" name="Text Box 39"/>
            <p:cNvSpPr txBox="1">
              <a:spLocks noChangeArrowheads="1"/>
            </p:cNvSpPr>
            <p:nvPr/>
          </p:nvSpPr>
          <p:spPr bwMode="auto">
            <a:xfrm>
              <a:off x="3767" y="1026"/>
              <a:ext cx="47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00CC"/>
                  </a:solidFill>
                  <a:latin typeface=".VnTime" pitchFamily="34" charset="0"/>
                </a:rPr>
                <a:t>5</a:t>
              </a:r>
            </a:p>
          </p:txBody>
        </p:sp>
        <p:sp>
          <p:nvSpPr>
            <p:cNvPr id="5180" name="Line 40"/>
            <p:cNvSpPr>
              <a:spLocks noChangeShapeType="1"/>
            </p:cNvSpPr>
            <p:nvPr/>
          </p:nvSpPr>
          <p:spPr bwMode="auto">
            <a:xfrm>
              <a:off x="3718" y="1115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 sz="2400"/>
            </a:p>
          </p:txBody>
        </p:sp>
        <p:sp>
          <p:nvSpPr>
            <p:cNvPr id="5181" name="Line 41"/>
            <p:cNvSpPr>
              <a:spLocks noChangeShapeType="1"/>
            </p:cNvSpPr>
            <p:nvPr/>
          </p:nvSpPr>
          <p:spPr bwMode="auto">
            <a:xfrm flipV="1">
              <a:off x="3718" y="1253"/>
              <a:ext cx="4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 sz="2400"/>
            </a:p>
          </p:txBody>
        </p:sp>
      </p:grpSp>
      <p:sp>
        <p:nvSpPr>
          <p:cNvPr id="165938" name="Text Box 50"/>
          <p:cNvSpPr txBox="1">
            <a:spLocks noChangeArrowheads="1"/>
          </p:cNvSpPr>
          <p:nvPr/>
        </p:nvSpPr>
        <p:spPr bwMode="auto">
          <a:xfrm>
            <a:off x="142844" y="4143380"/>
            <a:ext cx="752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>
                <a:solidFill>
                  <a:srgbClr val="0000CC"/>
                </a:solidFill>
                <a:latin typeface=".VnTime" pitchFamily="34" charset="0"/>
              </a:rPr>
              <a:t>b)</a:t>
            </a:r>
          </a:p>
        </p:txBody>
      </p:sp>
      <p:sp>
        <p:nvSpPr>
          <p:cNvPr id="165939" name="Text Box 51"/>
          <p:cNvSpPr txBox="1">
            <a:spLocks noChangeArrowheads="1"/>
          </p:cNvSpPr>
          <p:nvPr/>
        </p:nvSpPr>
        <p:spPr bwMode="auto">
          <a:xfrm>
            <a:off x="5286380" y="4286256"/>
            <a:ext cx="752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0000CC"/>
                </a:solidFill>
                <a:latin typeface=".VnTime" pitchFamily="34" charset="0"/>
              </a:rPr>
              <a:t>489</a:t>
            </a:r>
            <a:endParaRPr lang="en-US" altLang="en-US" sz="2400" b="1" dirty="0">
              <a:solidFill>
                <a:srgbClr val="0000CC"/>
              </a:solidFill>
              <a:latin typeface=".VnTime" pitchFamily="34" charset="0"/>
            </a:endParaRPr>
          </a:p>
        </p:txBody>
      </p:sp>
      <p:sp>
        <p:nvSpPr>
          <p:cNvPr id="165940" name="Text Box 52"/>
          <p:cNvSpPr txBox="1">
            <a:spLocks noChangeArrowheads="1"/>
          </p:cNvSpPr>
          <p:nvPr/>
        </p:nvSpPr>
        <p:spPr bwMode="auto">
          <a:xfrm>
            <a:off x="6045205" y="4286256"/>
            <a:ext cx="752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>
                <a:solidFill>
                  <a:srgbClr val="0000CC"/>
                </a:solidFill>
                <a:latin typeface=".VnTime" pitchFamily="34" charset="0"/>
              </a:rPr>
              <a:t>5</a:t>
            </a:r>
          </a:p>
        </p:txBody>
      </p:sp>
      <p:sp>
        <p:nvSpPr>
          <p:cNvPr id="165941" name="Line 53"/>
          <p:cNvSpPr>
            <a:spLocks noChangeShapeType="1"/>
          </p:cNvSpPr>
          <p:nvPr/>
        </p:nvSpPr>
        <p:spPr bwMode="auto">
          <a:xfrm>
            <a:off x="6005517" y="4356106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 sz="2400"/>
          </a:p>
        </p:txBody>
      </p:sp>
      <p:sp>
        <p:nvSpPr>
          <p:cNvPr id="165942" name="Line 54"/>
          <p:cNvSpPr>
            <a:spLocks noChangeShapeType="1"/>
          </p:cNvSpPr>
          <p:nvPr/>
        </p:nvSpPr>
        <p:spPr bwMode="auto">
          <a:xfrm flipV="1">
            <a:off x="6005517" y="4645031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 sz="2400"/>
          </a:p>
        </p:txBody>
      </p:sp>
      <p:sp>
        <p:nvSpPr>
          <p:cNvPr id="165953" name="Text Box 65"/>
          <p:cNvSpPr txBox="1">
            <a:spLocks noChangeArrowheads="1"/>
          </p:cNvSpPr>
          <p:nvPr/>
        </p:nvSpPr>
        <p:spPr bwMode="auto">
          <a:xfrm>
            <a:off x="7429520" y="4281500"/>
            <a:ext cx="752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0000CC"/>
                </a:solidFill>
                <a:latin typeface=".VnTime" pitchFamily="34" charset="0"/>
              </a:rPr>
              <a:t>230</a:t>
            </a:r>
            <a:endParaRPr lang="en-US" altLang="en-US" sz="2400" b="1" dirty="0">
              <a:solidFill>
                <a:srgbClr val="0000CC"/>
              </a:solidFill>
              <a:latin typeface=".VnTime" pitchFamily="34" charset="0"/>
            </a:endParaRPr>
          </a:p>
        </p:txBody>
      </p:sp>
      <p:sp>
        <p:nvSpPr>
          <p:cNvPr id="165954" name="Text Box 66"/>
          <p:cNvSpPr txBox="1">
            <a:spLocks noChangeArrowheads="1"/>
          </p:cNvSpPr>
          <p:nvPr/>
        </p:nvSpPr>
        <p:spPr bwMode="auto">
          <a:xfrm>
            <a:off x="8188345" y="4281500"/>
            <a:ext cx="752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>
                <a:solidFill>
                  <a:srgbClr val="0000CC"/>
                </a:solidFill>
                <a:latin typeface=".VnTime" pitchFamily="34" charset="0"/>
              </a:rPr>
              <a:t>6</a:t>
            </a:r>
          </a:p>
        </p:txBody>
      </p:sp>
      <p:sp>
        <p:nvSpPr>
          <p:cNvPr id="165955" name="Line 67"/>
          <p:cNvSpPr>
            <a:spLocks noChangeShapeType="1"/>
          </p:cNvSpPr>
          <p:nvPr/>
        </p:nvSpPr>
        <p:spPr bwMode="auto">
          <a:xfrm>
            <a:off x="8148657" y="4351350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 sz="2400"/>
          </a:p>
        </p:txBody>
      </p:sp>
      <p:sp>
        <p:nvSpPr>
          <p:cNvPr id="165956" name="Line 68"/>
          <p:cNvSpPr>
            <a:spLocks noChangeShapeType="1"/>
          </p:cNvSpPr>
          <p:nvPr/>
        </p:nvSpPr>
        <p:spPr bwMode="auto">
          <a:xfrm flipV="1">
            <a:off x="8148657" y="4640275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 sz="2400"/>
          </a:p>
        </p:txBody>
      </p:sp>
      <p:grpSp>
        <p:nvGrpSpPr>
          <p:cNvPr id="4" name="Group 124"/>
          <p:cNvGrpSpPr>
            <a:grpSpLocks/>
          </p:cNvGrpSpPr>
          <p:nvPr/>
        </p:nvGrpSpPr>
        <p:grpSpPr bwMode="auto">
          <a:xfrm>
            <a:off x="5237178" y="1571625"/>
            <a:ext cx="1549400" cy="920750"/>
            <a:chOff x="1383" y="990"/>
            <a:chExt cx="976" cy="580"/>
          </a:xfrm>
        </p:grpSpPr>
        <p:sp>
          <p:nvSpPr>
            <p:cNvPr id="5157" name="Text Box 81"/>
            <p:cNvSpPr txBox="1">
              <a:spLocks noChangeArrowheads="1"/>
            </p:cNvSpPr>
            <p:nvPr/>
          </p:nvSpPr>
          <p:spPr bwMode="auto">
            <a:xfrm>
              <a:off x="1383" y="990"/>
              <a:ext cx="47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b="1" dirty="0">
                  <a:solidFill>
                    <a:srgbClr val="0000CC"/>
                  </a:solidFill>
                  <a:latin typeface=".VnTime" pitchFamily="34" charset="0"/>
                </a:rPr>
                <a:t>390</a:t>
              </a:r>
            </a:p>
          </p:txBody>
        </p:sp>
        <p:sp>
          <p:nvSpPr>
            <p:cNvPr id="5158" name="Text Box 82"/>
            <p:cNvSpPr txBox="1">
              <a:spLocks noChangeArrowheads="1"/>
            </p:cNvSpPr>
            <p:nvPr/>
          </p:nvSpPr>
          <p:spPr bwMode="auto">
            <a:xfrm>
              <a:off x="1885" y="990"/>
              <a:ext cx="47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b="1" dirty="0">
                  <a:solidFill>
                    <a:srgbClr val="0000CC"/>
                  </a:solidFill>
                  <a:latin typeface=".VnTime" pitchFamily="34" charset="0"/>
                </a:rPr>
                <a:t>6</a:t>
              </a:r>
            </a:p>
          </p:txBody>
        </p:sp>
        <p:sp>
          <p:nvSpPr>
            <p:cNvPr id="5159" name="Line 83"/>
            <p:cNvSpPr>
              <a:spLocks noChangeShapeType="1"/>
            </p:cNvSpPr>
            <p:nvPr/>
          </p:nvSpPr>
          <p:spPr bwMode="auto">
            <a:xfrm>
              <a:off x="1836" y="1071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 sz="2400"/>
            </a:p>
          </p:txBody>
        </p:sp>
        <p:sp>
          <p:nvSpPr>
            <p:cNvPr id="5160" name="Line 84"/>
            <p:cNvSpPr>
              <a:spLocks noChangeShapeType="1"/>
            </p:cNvSpPr>
            <p:nvPr/>
          </p:nvSpPr>
          <p:spPr bwMode="auto">
            <a:xfrm flipV="1">
              <a:off x="1836" y="1253"/>
              <a:ext cx="4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 sz="2400"/>
            </a:p>
          </p:txBody>
        </p:sp>
      </p:grpSp>
      <p:grpSp>
        <p:nvGrpSpPr>
          <p:cNvPr id="62" name="Group 124"/>
          <p:cNvGrpSpPr>
            <a:grpSpLocks/>
          </p:cNvGrpSpPr>
          <p:nvPr/>
        </p:nvGrpSpPr>
        <p:grpSpPr bwMode="auto">
          <a:xfrm>
            <a:off x="3143240" y="1636706"/>
            <a:ext cx="1549400" cy="863600"/>
            <a:chOff x="1383" y="1026"/>
            <a:chExt cx="976" cy="544"/>
          </a:xfrm>
        </p:grpSpPr>
        <p:sp>
          <p:nvSpPr>
            <p:cNvPr id="63" name="Text Box 81"/>
            <p:cNvSpPr txBox="1">
              <a:spLocks noChangeArrowheads="1"/>
            </p:cNvSpPr>
            <p:nvPr/>
          </p:nvSpPr>
          <p:spPr bwMode="auto">
            <a:xfrm>
              <a:off x="1383" y="1026"/>
              <a:ext cx="47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b="1" dirty="0" smtClean="0">
                  <a:solidFill>
                    <a:srgbClr val="0000CC"/>
                  </a:solidFill>
                  <a:latin typeface=".VnTime" pitchFamily="34" charset="0"/>
                </a:rPr>
                <a:t>375</a:t>
              </a:r>
              <a:endParaRPr lang="en-US" altLang="en-US" sz="2400" b="1" dirty="0">
                <a:solidFill>
                  <a:srgbClr val="0000CC"/>
                </a:solidFill>
                <a:latin typeface=".VnTime" pitchFamily="34" charset="0"/>
              </a:endParaRPr>
            </a:p>
          </p:txBody>
        </p:sp>
        <p:sp>
          <p:nvSpPr>
            <p:cNvPr id="64" name="Text Box 82"/>
            <p:cNvSpPr txBox="1">
              <a:spLocks noChangeArrowheads="1"/>
            </p:cNvSpPr>
            <p:nvPr/>
          </p:nvSpPr>
          <p:spPr bwMode="auto">
            <a:xfrm>
              <a:off x="1885" y="1026"/>
              <a:ext cx="47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b="1" dirty="0">
                  <a:solidFill>
                    <a:srgbClr val="0000CC"/>
                  </a:solidFill>
                  <a:latin typeface=".VnTime" pitchFamily="34" charset="0"/>
                </a:rPr>
                <a:t>5</a:t>
              </a:r>
            </a:p>
          </p:txBody>
        </p:sp>
        <p:sp>
          <p:nvSpPr>
            <p:cNvPr id="65" name="Line 83"/>
            <p:cNvSpPr>
              <a:spLocks noChangeShapeType="1"/>
            </p:cNvSpPr>
            <p:nvPr/>
          </p:nvSpPr>
          <p:spPr bwMode="auto">
            <a:xfrm>
              <a:off x="1836" y="1071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 sz="2400"/>
            </a:p>
          </p:txBody>
        </p:sp>
        <p:sp>
          <p:nvSpPr>
            <p:cNvPr id="66" name="Line 84"/>
            <p:cNvSpPr>
              <a:spLocks noChangeShapeType="1"/>
            </p:cNvSpPr>
            <p:nvPr/>
          </p:nvSpPr>
          <p:spPr bwMode="auto">
            <a:xfrm flipV="1">
              <a:off x="1836" y="1253"/>
              <a:ext cx="4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 sz="2400"/>
            </a:p>
          </p:txBody>
        </p:sp>
      </p:grpSp>
      <p:grpSp>
        <p:nvGrpSpPr>
          <p:cNvPr id="75" name="Group 124"/>
          <p:cNvGrpSpPr>
            <a:grpSpLocks/>
          </p:cNvGrpSpPr>
          <p:nvPr/>
        </p:nvGrpSpPr>
        <p:grpSpPr bwMode="auto">
          <a:xfrm>
            <a:off x="985812" y="1628775"/>
            <a:ext cx="1549400" cy="863600"/>
            <a:chOff x="1383" y="1026"/>
            <a:chExt cx="976" cy="544"/>
          </a:xfrm>
        </p:grpSpPr>
        <p:sp>
          <p:nvSpPr>
            <p:cNvPr id="76" name="Text Box 81"/>
            <p:cNvSpPr txBox="1">
              <a:spLocks noChangeArrowheads="1"/>
            </p:cNvSpPr>
            <p:nvPr/>
          </p:nvSpPr>
          <p:spPr bwMode="auto">
            <a:xfrm>
              <a:off x="1383" y="1026"/>
              <a:ext cx="47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b="1" dirty="0" smtClean="0">
                  <a:solidFill>
                    <a:srgbClr val="0000CC"/>
                  </a:solidFill>
                  <a:latin typeface=".VnTime" pitchFamily="34" charset="0"/>
                </a:rPr>
                <a:t>872</a:t>
              </a:r>
              <a:endParaRPr lang="en-US" altLang="en-US" sz="2400" b="1" dirty="0">
                <a:solidFill>
                  <a:srgbClr val="0000CC"/>
                </a:solidFill>
                <a:latin typeface=".VnTime" pitchFamily="34" charset="0"/>
              </a:endParaRPr>
            </a:p>
          </p:txBody>
        </p:sp>
        <p:sp>
          <p:nvSpPr>
            <p:cNvPr id="77" name="Text Box 82"/>
            <p:cNvSpPr txBox="1">
              <a:spLocks noChangeArrowheads="1"/>
            </p:cNvSpPr>
            <p:nvPr/>
          </p:nvSpPr>
          <p:spPr bwMode="auto">
            <a:xfrm>
              <a:off x="1885" y="1026"/>
              <a:ext cx="47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b="1" dirty="0" smtClean="0">
                  <a:solidFill>
                    <a:srgbClr val="0000CC"/>
                  </a:solidFill>
                  <a:latin typeface=".VnTime" pitchFamily="34" charset="0"/>
                </a:rPr>
                <a:t>4</a:t>
              </a:r>
              <a:endParaRPr lang="en-US" altLang="en-US" sz="2400" b="1" dirty="0">
                <a:solidFill>
                  <a:srgbClr val="0000CC"/>
                </a:solidFill>
                <a:latin typeface=".VnTime" pitchFamily="34" charset="0"/>
              </a:endParaRPr>
            </a:p>
          </p:txBody>
        </p:sp>
        <p:sp>
          <p:nvSpPr>
            <p:cNvPr id="78" name="Line 83"/>
            <p:cNvSpPr>
              <a:spLocks noChangeShapeType="1"/>
            </p:cNvSpPr>
            <p:nvPr/>
          </p:nvSpPr>
          <p:spPr bwMode="auto">
            <a:xfrm>
              <a:off x="1836" y="1071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 sz="2400"/>
            </a:p>
          </p:txBody>
        </p:sp>
        <p:sp>
          <p:nvSpPr>
            <p:cNvPr id="79" name="Line 84"/>
            <p:cNvSpPr>
              <a:spLocks noChangeShapeType="1"/>
            </p:cNvSpPr>
            <p:nvPr/>
          </p:nvSpPr>
          <p:spPr bwMode="auto">
            <a:xfrm flipV="1">
              <a:off x="1836" y="1253"/>
              <a:ext cx="4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 sz="2400"/>
            </a:p>
          </p:txBody>
        </p:sp>
      </p:grpSp>
      <p:grpSp>
        <p:nvGrpSpPr>
          <p:cNvPr id="88" name="Group 124"/>
          <p:cNvGrpSpPr>
            <a:grpSpLocks/>
          </p:cNvGrpSpPr>
          <p:nvPr/>
        </p:nvGrpSpPr>
        <p:grpSpPr bwMode="auto">
          <a:xfrm>
            <a:off x="950898" y="4221180"/>
            <a:ext cx="1549400" cy="863600"/>
            <a:chOff x="1383" y="1026"/>
            <a:chExt cx="976" cy="544"/>
          </a:xfrm>
        </p:grpSpPr>
        <p:sp>
          <p:nvSpPr>
            <p:cNvPr id="89" name="Text Box 81"/>
            <p:cNvSpPr txBox="1">
              <a:spLocks noChangeArrowheads="1"/>
            </p:cNvSpPr>
            <p:nvPr/>
          </p:nvSpPr>
          <p:spPr bwMode="auto">
            <a:xfrm>
              <a:off x="1383" y="1026"/>
              <a:ext cx="47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b="1" dirty="0" smtClean="0">
                  <a:solidFill>
                    <a:srgbClr val="0000CC"/>
                  </a:solidFill>
                  <a:latin typeface=".VnTime" pitchFamily="34" charset="0"/>
                </a:rPr>
                <a:t>457</a:t>
              </a:r>
              <a:endParaRPr lang="en-US" altLang="en-US" sz="2400" b="1" dirty="0">
                <a:solidFill>
                  <a:srgbClr val="0000CC"/>
                </a:solidFill>
                <a:latin typeface=".VnTime" pitchFamily="34" charset="0"/>
              </a:endParaRPr>
            </a:p>
          </p:txBody>
        </p:sp>
        <p:sp>
          <p:nvSpPr>
            <p:cNvPr id="90" name="Text Box 82"/>
            <p:cNvSpPr txBox="1">
              <a:spLocks noChangeArrowheads="1"/>
            </p:cNvSpPr>
            <p:nvPr/>
          </p:nvSpPr>
          <p:spPr bwMode="auto">
            <a:xfrm>
              <a:off x="1885" y="1026"/>
              <a:ext cx="47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b="1" dirty="0">
                  <a:solidFill>
                    <a:srgbClr val="0000CC"/>
                  </a:solidFill>
                  <a:latin typeface=".VnTime" pitchFamily="34" charset="0"/>
                </a:rPr>
                <a:t>4</a:t>
              </a:r>
            </a:p>
          </p:txBody>
        </p:sp>
        <p:sp>
          <p:nvSpPr>
            <p:cNvPr id="91" name="Line 83"/>
            <p:cNvSpPr>
              <a:spLocks noChangeShapeType="1"/>
            </p:cNvSpPr>
            <p:nvPr/>
          </p:nvSpPr>
          <p:spPr bwMode="auto">
            <a:xfrm>
              <a:off x="1836" y="1071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 sz="2400"/>
            </a:p>
          </p:txBody>
        </p:sp>
        <p:sp>
          <p:nvSpPr>
            <p:cNvPr id="92" name="Line 84"/>
            <p:cNvSpPr>
              <a:spLocks noChangeShapeType="1"/>
            </p:cNvSpPr>
            <p:nvPr/>
          </p:nvSpPr>
          <p:spPr bwMode="auto">
            <a:xfrm flipV="1">
              <a:off x="1836" y="1253"/>
              <a:ext cx="4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 sz="2400"/>
            </a:p>
          </p:txBody>
        </p:sp>
      </p:grpSp>
      <p:grpSp>
        <p:nvGrpSpPr>
          <p:cNvPr id="101" name="Group 124"/>
          <p:cNvGrpSpPr>
            <a:grpSpLocks/>
          </p:cNvGrpSpPr>
          <p:nvPr/>
        </p:nvGrpSpPr>
        <p:grpSpPr bwMode="auto">
          <a:xfrm>
            <a:off x="3071802" y="4214818"/>
            <a:ext cx="1549400" cy="863600"/>
            <a:chOff x="1383" y="1026"/>
            <a:chExt cx="976" cy="544"/>
          </a:xfrm>
        </p:grpSpPr>
        <p:sp>
          <p:nvSpPr>
            <p:cNvPr id="102" name="Text Box 81"/>
            <p:cNvSpPr txBox="1">
              <a:spLocks noChangeArrowheads="1"/>
            </p:cNvSpPr>
            <p:nvPr/>
          </p:nvSpPr>
          <p:spPr bwMode="auto">
            <a:xfrm>
              <a:off x="1383" y="1026"/>
              <a:ext cx="47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b="1" dirty="0" smtClean="0">
                  <a:solidFill>
                    <a:srgbClr val="0000CC"/>
                  </a:solidFill>
                  <a:latin typeface=".VnTime" pitchFamily="34" charset="0"/>
                </a:rPr>
                <a:t>578</a:t>
              </a:r>
              <a:endParaRPr lang="en-US" altLang="en-US" sz="2400" b="1" dirty="0">
                <a:solidFill>
                  <a:srgbClr val="0000CC"/>
                </a:solidFill>
                <a:latin typeface=".VnTime" pitchFamily="34" charset="0"/>
              </a:endParaRPr>
            </a:p>
          </p:txBody>
        </p:sp>
        <p:sp>
          <p:nvSpPr>
            <p:cNvPr id="103" name="Text Box 82"/>
            <p:cNvSpPr txBox="1">
              <a:spLocks noChangeArrowheads="1"/>
            </p:cNvSpPr>
            <p:nvPr/>
          </p:nvSpPr>
          <p:spPr bwMode="auto">
            <a:xfrm>
              <a:off x="1885" y="1026"/>
              <a:ext cx="47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b="1" dirty="0" smtClean="0">
                  <a:solidFill>
                    <a:srgbClr val="0000CC"/>
                  </a:solidFill>
                  <a:latin typeface=".VnTime" pitchFamily="34" charset="0"/>
                </a:rPr>
                <a:t>3</a:t>
              </a:r>
              <a:endParaRPr lang="en-US" altLang="en-US" sz="2400" b="1" dirty="0">
                <a:solidFill>
                  <a:srgbClr val="0000CC"/>
                </a:solidFill>
                <a:latin typeface=".VnTime" pitchFamily="34" charset="0"/>
              </a:endParaRPr>
            </a:p>
          </p:txBody>
        </p:sp>
        <p:sp>
          <p:nvSpPr>
            <p:cNvPr id="104" name="Line 83"/>
            <p:cNvSpPr>
              <a:spLocks noChangeShapeType="1"/>
            </p:cNvSpPr>
            <p:nvPr/>
          </p:nvSpPr>
          <p:spPr bwMode="auto">
            <a:xfrm>
              <a:off x="1836" y="1071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 sz="2400"/>
            </a:p>
          </p:txBody>
        </p:sp>
        <p:sp>
          <p:nvSpPr>
            <p:cNvPr id="105" name="Line 84"/>
            <p:cNvSpPr>
              <a:spLocks noChangeShapeType="1"/>
            </p:cNvSpPr>
            <p:nvPr/>
          </p:nvSpPr>
          <p:spPr bwMode="auto">
            <a:xfrm flipV="1">
              <a:off x="1836" y="1253"/>
              <a:ext cx="4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vi-VN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165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65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5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5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5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5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5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5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5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5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5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5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5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5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5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5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3" grpId="0"/>
      <p:bldP spid="165912" grpId="0"/>
      <p:bldP spid="165938" grpId="0"/>
      <p:bldP spid="165939" grpId="0"/>
      <p:bldP spid="165940" grpId="0"/>
      <p:bldP spid="165941" grpId="0" animBg="1"/>
      <p:bldP spid="165942" grpId="0" animBg="1"/>
      <p:bldP spid="165953" grpId="0"/>
      <p:bldP spid="165954" grpId="0"/>
      <p:bldP spid="165955" grpId="0" animBg="1"/>
      <p:bldP spid="1659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214282" y="928670"/>
            <a:ext cx="875033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0000CC"/>
                </a:solidFill>
                <a:latin typeface=".VnTime" pitchFamily="34" charset="0"/>
              </a:rPr>
              <a:t>	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.VnTime" pitchFamily="34" charset="0"/>
              </a:rPr>
              <a:t>Bài</a:t>
            </a:r>
            <a:r>
              <a:rPr lang="en-US" altLang="en-US" sz="2800" b="1" dirty="0" smtClean="0">
                <a:solidFill>
                  <a:srgbClr val="0000CC"/>
                </a:solidFill>
                <a:latin typeface=".VnTime" pitchFamily="34" charset="0"/>
              </a:rPr>
              <a:t> 2: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.VnTime" pitchFamily="34" charset="0"/>
              </a:rPr>
              <a:t>Cã</a:t>
            </a:r>
            <a:r>
              <a:rPr lang="en-US" altLang="en-US" sz="2800" b="1" dirty="0" smtClean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altLang="en-US" sz="2800" b="1" dirty="0">
                <a:solidFill>
                  <a:srgbClr val="0000CC"/>
                </a:solidFill>
                <a:latin typeface=".VnTime" pitchFamily="34" charset="0"/>
              </a:rPr>
              <a:t>234 </a:t>
            </a:r>
            <a:r>
              <a:rPr lang="en-US" altLang="en-US" sz="2800" b="1" dirty="0" err="1">
                <a:solidFill>
                  <a:srgbClr val="0000CC"/>
                </a:solidFill>
                <a:latin typeface=".VnTime" pitchFamily="34" charset="0"/>
              </a:rPr>
              <a:t>häc</a:t>
            </a:r>
            <a:r>
              <a:rPr lang="en-US" altLang="en-US" sz="2800" b="1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.VnTime" pitchFamily="34" charset="0"/>
              </a:rPr>
              <a:t>sinh</a:t>
            </a:r>
            <a:r>
              <a:rPr lang="en-US" altLang="en-US" sz="2800" b="1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.VnTime" pitchFamily="34" charset="0"/>
              </a:rPr>
              <a:t>xÕp</a:t>
            </a:r>
            <a:r>
              <a:rPr lang="en-US" altLang="en-US" sz="2800" b="1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.VnTime" pitchFamily="34" charset="0"/>
              </a:rPr>
              <a:t>hµng</a:t>
            </a:r>
            <a:r>
              <a:rPr lang="en-US" altLang="en-US" sz="2800" b="1" dirty="0">
                <a:solidFill>
                  <a:srgbClr val="0000CC"/>
                </a:solidFill>
                <a:latin typeface=".VnTime" pitchFamily="34" charset="0"/>
              </a:rPr>
              <a:t>, </a:t>
            </a:r>
            <a:r>
              <a:rPr lang="en-US" altLang="en-US" sz="2800" b="1" dirty="0" err="1">
                <a:solidFill>
                  <a:srgbClr val="0000CC"/>
                </a:solidFill>
                <a:latin typeface=".VnTime" pitchFamily="34" charset="0"/>
              </a:rPr>
              <a:t>mçi</a:t>
            </a:r>
            <a:r>
              <a:rPr lang="en-US" altLang="en-US" sz="2800" b="1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.VnTime" pitchFamily="34" charset="0"/>
              </a:rPr>
              <a:t>hµng</a:t>
            </a:r>
            <a:r>
              <a:rPr lang="en-US" altLang="en-US" sz="2800" b="1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.VnTime" pitchFamily="34" charset="0"/>
              </a:rPr>
              <a:t>cã</a:t>
            </a:r>
            <a:r>
              <a:rPr lang="en-US" altLang="en-US" sz="2800" b="1" dirty="0">
                <a:solidFill>
                  <a:srgbClr val="0000CC"/>
                </a:solidFill>
                <a:latin typeface=".VnTime" pitchFamily="34" charset="0"/>
              </a:rPr>
              <a:t> 9 </a:t>
            </a:r>
            <a:r>
              <a:rPr lang="en-US" altLang="en-US" sz="2800" b="1" dirty="0" err="1">
                <a:solidFill>
                  <a:srgbClr val="0000CC"/>
                </a:solidFill>
                <a:latin typeface=".VnTime" pitchFamily="34" charset="0"/>
              </a:rPr>
              <a:t>häc</a:t>
            </a:r>
            <a:r>
              <a:rPr lang="en-US" altLang="en-US" sz="2800" b="1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.VnTime" pitchFamily="34" charset="0"/>
              </a:rPr>
              <a:t>sinh</a:t>
            </a:r>
            <a:r>
              <a:rPr lang="en-US" altLang="en-US" sz="2800" b="1" dirty="0">
                <a:solidFill>
                  <a:srgbClr val="0000CC"/>
                </a:solidFill>
                <a:latin typeface=".VnTime" pitchFamily="34" charset="0"/>
              </a:rPr>
              <a:t>. </a:t>
            </a:r>
            <a:r>
              <a:rPr lang="en-US" altLang="en-US" sz="2800" b="1" dirty="0" err="1">
                <a:solidFill>
                  <a:srgbClr val="0000CC"/>
                </a:solidFill>
                <a:latin typeface=".VnTime" pitchFamily="34" charset="0"/>
              </a:rPr>
              <a:t>Hái</a:t>
            </a:r>
            <a:r>
              <a:rPr lang="en-US" altLang="en-US" sz="2800" b="1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.VnTime" pitchFamily="34" charset="0"/>
              </a:rPr>
              <a:t>cã</a:t>
            </a:r>
            <a:r>
              <a:rPr lang="en-US" altLang="en-US" sz="2800" b="1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.VnTime" pitchFamily="34" charset="0"/>
              </a:rPr>
              <a:t>tÊt</a:t>
            </a:r>
            <a:r>
              <a:rPr lang="en-US" altLang="en-US" sz="2800" b="1" dirty="0">
                <a:solidFill>
                  <a:srgbClr val="0000CC"/>
                </a:solidFill>
                <a:latin typeface=".VnTime" pitchFamily="34" charset="0"/>
              </a:rPr>
              <a:t> c¶ </a:t>
            </a:r>
            <a:r>
              <a:rPr lang="en-US" altLang="en-US" sz="2800" b="1" dirty="0" err="1">
                <a:solidFill>
                  <a:srgbClr val="0000CC"/>
                </a:solidFill>
                <a:latin typeface=".VnTime" pitchFamily="34" charset="0"/>
              </a:rPr>
              <a:t>bao</a:t>
            </a:r>
            <a:r>
              <a:rPr lang="en-US" altLang="en-US" sz="2800" b="1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.VnTime" pitchFamily="34" charset="0"/>
              </a:rPr>
              <a:t>nhiªu</a:t>
            </a:r>
            <a:r>
              <a:rPr lang="en-US" altLang="en-US" sz="2800" b="1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.VnTime" pitchFamily="34" charset="0"/>
              </a:rPr>
              <a:t>hµng</a:t>
            </a:r>
            <a:r>
              <a:rPr lang="en-US" altLang="en-US" sz="2800" b="1" dirty="0">
                <a:solidFill>
                  <a:srgbClr val="0000CC"/>
                </a:solidFill>
                <a:latin typeface=".VnTime" pitchFamily="34" charset="0"/>
              </a:rPr>
              <a:t>?</a:t>
            </a:r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684213" y="2995617"/>
            <a:ext cx="23161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srgbClr val="0000CC"/>
                </a:solidFill>
                <a:latin typeface=".VnTime" pitchFamily="34" charset="0"/>
              </a:rPr>
              <a:t>Tãm</a:t>
            </a:r>
            <a:r>
              <a:rPr lang="en-US" altLang="en-US" sz="2800" b="1" i="1" u="sng" dirty="0">
                <a:solidFill>
                  <a:srgbClr val="0000CC"/>
                </a:solidFill>
                <a:latin typeface=".VnTime" pitchFamily="34" charset="0"/>
              </a:rPr>
              <a:t> t¾t:</a:t>
            </a:r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679454" y="3477284"/>
            <a:ext cx="43926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i="1" dirty="0">
                <a:solidFill>
                  <a:srgbClr val="0000CC"/>
                </a:solidFill>
                <a:latin typeface=".VnTime" pitchFamily="34" charset="0"/>
              </a:rPr>
              <a:t>9 </a:t>
            </a:r>
            <a:r>
              <a:rPr lang="en-US" altLang="en-US" sz="2800" b="1" i="1" dirty="0" err="1">
                <a:solidFill>
                  <a:srgbClr val="0000CC"/>
                </a:solidFill>
                <a:latin typeface=".VnTime" pitchFamily="34" charset="0"/>
              </a:rPr>
              <a:t>häc</a:t>
            </a:r>
            <a:r>
              <a:rPr lang="en-US" altLang="en-US" sz="2800" b="1" i="1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altLang="en-US" sz="2800" b="1" i="1" dirty="0" err="1">
                <a:solidFill>
                  <a:srgbClr val="0000CC"/>
                </a:solidFill>
                <a:latin typeface=".VnTime" pitchFamily="34" charset="0"/>
              </a:rPr>
              <a:t>sinh</a:t>
            </a:r>
            <a:r>
              <a:rPr lang="en-US" altLang="en-US" sz="2800" b="1" i="1" dirty="0">
                <a:solidFill>
                  <a:srgbClr val="0000CC"/>
                </a:solidFill>
                <a:latin typeface=".VnTime" pitchFamily="34" charset="0"/>
              </a:rPr>
              <a:t> :    1 </a:t>
            </a:r>
            <a:r>
              <a:rPr lang="en-US" altLang="en-US" sz="2800" b="1" i="1" dirty="0" err="1">
                <a:solidFill>
                  <a:srgbClr val="0000CC"/>
                </a:solidFill>
                <a:latin typeface=".VnTime" pitchFamily="34" charset="0"/>
              </a:rPr>
              <a:t>hµng</a:t>
            </a:r>
            <a:endParaRPr lang="en-US" altLang="en-US" sz="2800" b="1" i="1" dirty="0">
              <a:solidFill>
                <a:srgbClr val="0000CC"/>
              </a:solidFill>
              <a:latin typeface=".VnTime" pitchFamily="34" charset="0"/>
            </a:endParaRPr>
          </a:p>
        </p:txBody>
      </p: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684213" y="4032257"/>
            <a:ext cx="43926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i="1" dirty="0">
                <a:solidFill>
                  <a:srgbClr val="0000CC"/>
                </a:solidFill>
                <a:latin typeface=".VnTime" pitchFamily="34" charset="0"/>
              </a:rPr>
              <a:t>234 </a:t>
            </a:r>
            <a:r>
              <a:rPr lang="en-US" altLang="en-US" sz="2800" b="1" i="1" dirty="0" err="1">
                <a:solidFill>
                  <a:srgbClr val="0000CC"/>
                </a:solidFill>
                <a:latin typeface=".VnTime" pitchFamily="34" charset="0"/>
              </a:rPr>
              <a:t>häc</a:t>
            </a:r>
            <a:r>
              <a:rPr lang="en-US" altLang="en-US" sz="2800" b="1" i="1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altLang="en-US" sz="2800" b="1" i="1" dirty="0" err="1">
                <a:solidFill>
                  <a:srgbClr val="0000CC"/>
                </a:solidFill>
                <a:latin typeface=".VnTime" pitchFamily="34" charset="0"/>
              </a:rPr>
              <a:t>sinh</a:t>
            </a:r>
            <a:r>
              <a:rPr lang="en-US" altLang="en-US" sz="2800" b="1" i="1" dirty="0">
                <a:solidFill>
                  <a:srgbClr val="0000CC"/>
                </a:solidFill>
                <a:latin typeface=".VnTime" pitchFamily="34" charset="0"/>
              </a:rPr>
              <a:t> : … </a:t>
            </a:r>
            <a:r>
              <a:rPr lang="en-US" altLang="en-US" sz="2800" b="1" i="1" dirty="0" err="1">
                <a:solidFill>
                  <a:srgbClr val="0000CC"/>
                </a:solidFill>
                <a:latin typeface=".VnTime" pitchFamily="34" charset="0"/>
              </a:rPr>
              <a:t>hµng</a:t>
            </a:r>
            <a:r>
              <a:rPr lang="en-US" altLang="en-US" sz="2800" b="1" i="1" dirty="0">
                <a:solidFill>
                  <a:srgbClr val="0000CC"/>
                </a:solidFill>
                <a:latin typeface=".VnTime" pitchFamily="34" charset="0"/>
              </a:rPr>
              <a:t>?</a:t>
            </a: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5580063" y="3048656"/>
            <a:ext cx="13668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0000CC"/>
                </a:solidFill>
                <a:latin typeface=".VnTime" pitchFamily="34" charset="0"/>
              </a:rPr>
              <a:t>Bµi</a:t>
            </a:r>
            <a:r>
              <a:rPr lang="en-US" altLang="en-US" sz="2800" b="1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.VnTime" pitchFamily="34" charset="0"/>
              </a:rPr>
              <a:t>gi¶i</a:t>
            </a:r>
            <a:endParaRPr lang="en-US" altLang="en-US" sz="2800" b="1" dirty="0">
              <a:solidFill>
                <a:srgbClr val="0000CC"/>
              </a:solidFill>
              <a:latin typeface=".VnTime" pitchFamily="34" charset="0"/>
            </a:endParaRPr>
          </a:p>
        </p:txBody>
      </p:sp>
      <p:sp>
        <p:nvSpPr>
          <p:cNvPr id="174087" name="Text Box 7"/>
          <p:cNvSpPr txBox="1">
            <a:spLocks noChangeArrowheads="1"/>
          </p:cNvSpPr>
          <p:nvPr/>
        </p:nvSpPr>
        <p:spPr bwMode="auto">
          <a:xfrm>
            <a:off x="5076825" y="3525846"/>
            <a:ext cx="34559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0000CC"/>
                </a:solidFill>
                <a:latin typeface=".VnTime" pitchFamily="34" charset="0"/>
              </a:rPr>
              <a:t>Cã</a:t>
            </a:r>
            <a:r>
              <a:rPr lang="en-US" altLang="en-US" sz="2800" b="1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.VnTime" pitchFamily="34" charset="0"/>
              </a:rPr>
              <a:t>tÊt</a:t>
            </a:r>
            <a:r>
              <a:rPr lang="en-US" altLang="en-US" sz="2800" b="1" dirty="0">
                <a:solidFill>
                  <a:srgbClr val="0000CC"/>
                </a:solidFill>
                <a:latin typeface=".VnTime" pitchFamily="34" charset="0"/>
              </a:rPr>
              <a:t> c¶ </a:t>
            </a:r>
            <a:r>
              <a:rPr lang="en-US" altLang="en-US" sz="2800" b="1" dirty="0" err="1">
                <a:solidFill>
                  <a:srgbClr val="0000CC"/>
                </a:solidFill>
                <a:latin typeface=".VnTime" pitchFamily="34" charset="0"/>
              </a:rPr>
              <a:t>sè</a:t>
            </a:r>
            <a:r>
              <a:rPr lang="en-US" altLang="en-US" sz="2800" b="1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.VnTime" pitchFamily="34" charset="0"/>
              </a:rPr>
              <a:t>hµng</a:t>
            </a:r>
            <a:r>
              <a:rPr lang="en-US" altLang="en-US" sz="2800" b="1" dirty="0">
                <a:solidFill>
                  <a:srgbClr val="0000CC"/>
                </a:solidFill>
                <a:latin typeface=".VnTime" pitchFamily="34" charset="0"/>
              </a:rPr>
              <a:t> lµ:</a:t>
            </a:r>
          </a:p>
        </p:txBody>
      </p:sp>
      <p:sp>
        <p:nvSpPr>
          <p:cNvPr id="174088" name="Text Box 8"/>
          <p:cNvSpPr txBox="1">
            <a:spLocks noChangeArrowheads="1"/>
          </p:cNvSpPr>
          <p:nvPr/>
        </p:nvSpPr>
        <p:spPr bwMode="auto">
          <a:xfrm>
            <a:off x="5580063" y="4000504"/>
            <a:ext cx="34559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rgbClr val="0000CC"/>
                </a:solidFill>
                <a:latin typeface=".VnTime" pitchFamily="34" charset="0"/>
              </a:rPr>
              <a:t>234 : 9 = 26 (</a:t>
            </a:r>
            <a:r>
              <a:rPr lang="en-US" altLang="en-US" sz="2800" b="1" dirty="0" err="1">
                <a:solidFill>
                  <a:srgbClr val="0000CC"/>
                </a:solidFill>
                <a:latin typeface=".VnTime" pitchFamily="34" charset="0"/>
              </a:rPr>
              <a:t>hµng</a:t>
            </a:r>
            <a:r>
              <a:rPr lang="en-US" altLang="en-US" sz="2800" b="1" dirty="0">
                <a:solidFill>
                  <a:srgbClr val="0000CC"/>
                </a:solidFill>
                <a:latin typeface=".VnTime" pitchFamily="34" charset="0"/>
              </a:rPr>
              <a:t>)</a:t>
            </a:r>
          </a:p>
        </p:txBody>
      </p:sp>
      <p:sp>
        <p:nvSpPr>
          <p:cNvPr id="174089" name="Text Box 9"/>
          <p:cNvSpPr txBox="1">
            <a:spLocks noChangeArrowheads="1"/>
          </p:cNvSpPr>
          <p:nvPr/>
        </p:nvSpPr>
        <p:spPr bwMode="auto">
          <a:xfrm>
            <a:off x="6215075" y="4477416"/>
            <a:ext cx="26432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rgbClr val="0000CC"/>
                </a:solidFill>
                <a:latin typeface=".VnTime" pitchFamily="34" charset="0"/>
              </a:rPr>
              <a:t>§¸p </a:t>
            </a:r>
            <a:r>
              <a:rPr lang="en-US" altLang="en-US" sz="2800" b="1" dirty="0" err="1">
                <a:solidFill>
                  <a:srgbClr val="0000CC"/>
                </a:solidFill>
                <a:latin typeface=".VnTime" pitchFamily="34" charset="0"/>
              </a:rPr>
              <a:t>sè</a:t>
            </a:r>
            <a:r>
              <a:rPr lang="en-US" altLang="en-US" sz="2800" b="1" dirty="0">
                <a:solidFill>
                  <a:srgbClr val="0000CC"/>
                </a:solidFill>
                <a:latin typeface=".VnTime" pitchFamily="34" charset="0"/>
              </a:rPr>
              <a:t>: 26 </a:t>
            </a:r>
            <a:r>
              <a:rPr lang="en-US" altLang="en-US" sz="2800" b="1" dirty="0" err="1">
                <a:solidFill>
                  <a:srgbClr val="0000CC"/>
                </a:solidFill>
                <a:latin typeface=".VnTime" pitchFamily="34" charset="0"/>
              </a:rPr>
              <a:t>hµng</a:t>
            </a:r>
            <a:endParaRPr lang="en-US" altLang="en-US" sz="2800" b="1" dirty="0">
              <a:solidFill>
                <a:srgbClr val="0000CC"/>
              </a:solidFill>
              <a:latin typeface=".VnTim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174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17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1000"/>
                                        <p:tgtEl>
                                          <p:spTgt spid="17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174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1000"/>
                                        <p:tgtEl>
                                          <p:spTgt spid="17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1000"/>
                                        <p:tgtEl>
                                          <p:spTgt spid="174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/>
      <p:bldP spid="174083" grpId="0"/>
      <p:bldP spid="174084" grpId="0"/>
      <p:bldP spid="174085" grpId="0"/>
      <p:bldP spid="174086" grpId="0"/>
      <p:bldP spid="174087" grpId="0"/>
      <p:bldP spid="174088" grpId="0"/>
      <p:bldP spid="1740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0" name="Text Box 10"/>
          <p:cNvSpPr txBox="1">
            <a:spLocks noChangeArrowheads="1"/>
          </p:cNvSpPr>
          <p:nvPr/>
        </p:nvSpPr>
        <p:spPr bwMode="auto">
          <a:xfrm>
            <a:off x="642910" y="857232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002060"/>
                </a:solidFill>
                <a:latin typeface=".VnTime" pitchFamily="34" charset="0"/>
              </a:rPr>
              <a:t>Bµi</a:t>
            </a:r>
            <a:r>
              <a:rPr lang="en-US" altLang="en-US" sz="2800" b="1" dirty="0">
                <a:solidFill>
                  <a:srgbClr val="002060"/>
                </a:solidFill>
                <a:latin typeface=".VnTime" pitchFamily="34" charset="0"/>
              </a:rPr>
              <a:t> 3: </a:t>
            </a:r>
            <a:r>
              <a:rPr lang="en-US" altLang="en-US" sz="2800" b="1" dirty="0" err="1">
                <a:solidFill>
                  <a:srgbClr val="0000CC"/>
                </a:solidFill>
                <a:latin typeface=".VnTime" pitchFamily="34" charset="0"/>
              </a:rPr>
              <a:t>ViÕt</a:t>
            </a:r>
            <a:r>
              <a:rPr lang="en-US" altLang="en-US" sz="2800" b="1" dirty="0">
                <a:solidFill>
                  <a:srgbClr val="0000CC"/>
                </a:solidFill>
                <a:latin typeface=".VnTime" pitchFamily="34" charset="0"/>
              </a:rPr>
              <a:t> (</a:t>
            </a:r>
            <a:r>
              <a:rPr lang="en-US" altLang="en-US" sz="2800" b="1" dirty="0" err="1">
                <a:solidFill>
                  <a:srgbClr val="0000CC"/>
                </a:solidFill>
                <a:latin typeface=".VnTime" pitchFamily="34" charset="0"/>
              </a:rPr>
              <a:t>theo</a:t>
            </a:r>
            <a:r>
              <a:rPr lang="en-US" altLang="en-US" sz="2800" b="1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.VnTime" pitchFamily="34" charset="0"/>
              </a:rPr>
              <a:t>mÉu</a:t>
            </a:r>
            <a:r>
              <a:rPr lang="en-US" altLang="en-US" sz="2800" b="1" dirty="0">
                <a:solidFill>
                  <a:srgbClr val="0000CC"/>
                </a:solidFill>
                <a:latin typeface=".VnTime" pitchFamily="34" charset="0"/>
              </a:rPr>
              <a:t>):</a:t>
            </a:r>
          </a:p>
        </p:txBody>
      </p:sp>
      <p:sp>
        <p:nvSpPr>
          <p:cNvPr id="174175" name="Line 95"/>
          <p:cNvSpPr>
            <a:spLocks noChangeShapeType="1"/>
          </p:cNvSpPr>
          <p:nvPr/>
        </p:nvSpPr>
        <p:spPr bwMode="auto">
          <a:xfrm>
            <a:off x="395288" y="1863709"/>
            <a:ext cx="8424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 sz="2000"/>
          </a:p>
        </p:txBody>
      </p:sp>
      <p:sp>
        <p:nvSpPr>
          <p:cNvPr id="174176" name="Line 96"/>
          <p:cNvSpPr>
            <a:spLocks noChangeShapeType="1"/>
          </p:cNvSpPr>
          <p:nvPr/>
        </p:nvSpPr>
        <p:spPr bwMode="auto">
          <a:xfrm>
            <a:off x="395288" y="1863709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 sz="2000"/>
          </a:p>
        </p:txBody>
      </p:sp>
      <p:sp>
        <p:nvSpPr>
          <p:cNvPr id="174177" name="Text Box 97"/>
          <p:cNvSpPr txBox="1">
            <a:spLocks noChangeArrowheads="1"/>
          </p:cNvSpPr>
          <p:nvPr/>
        </p:nvSpPr>
        <p:spPr bwMode="auto">
          <a:xfrm>
            <a:off x="396875" y="1917684"/>
            <a:ext cx="13668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 dirty="0" err="1">
                <a:solidFill>
                  <a:srgbClr val="0000CC"/>
                </a:solidFill>
                <a:latin typeface=".VnTime" pitchFamily="34" charset="0"/>
              </a:rPr>
              <a:t>Sè</a:t>
            </a:r>
            <a:r>
              <a:rPr lang="en-US" altLang="en-US" b="1" i="1" dirty="0">
                <a:solidFill>
                  <a:srgbClr val="0000CC"/>
                </a:solidFill>
                <a:latin typeface=".VnTime" pitchFamily="34" charset="0"/>
              </a:rPr>
              <a:t> ®· </a:t>
            </a:r>
            <a:r>
              <a:rPr lang="en-US" altLang="en-US" b="1" i="1" dirty="0" err="1">
                <a:solidFill>
                  <a:srgbClr val="0000CC"/>
                </a:solidFill>
                <a:latin typeface=".VnTime" pitchFamily="34" charset="0"/>
              </a:rPr>
              <a:t>cho</a:t>
            </a:r>
            <a:endParaRPr lang="en-US" altLang="en-US" b="1" i="1" dirty="0">
              <a:solidFill>
                <a:srgbClr val="0000CC"/>
              </a:solidFill>
              <a:latin typeface=".VnTime" pitchFamily="34" charset="0"/>
            </a:endParaRPr>
          </a:p>
        </p:txBody>
      </p:sp>
      <p:sp>
        <p:nvSpPr>
          <p:cNvPr id="174178" name="Text Box 98"/>
          <p:cNvSpPr txBox="1">
            <a:spLocks noChangeArrowheads="1"/>
          </p:cNvSpPr>
          <p:nvPr/>
        </p:nvSpPr>
        <p:spPr bwMode="auto">
          <a:xfrm>
            <a:off x="396875" y="2324084"/>
            <a:ext cx="13668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>
                <a:solidFill>
                  <a:srgbClr val="0000CC"/>
                </a:solidFill>
                <a:latin typeface=".VnTime" pitchFamily="34" charset="0"/>
              </a:rPr>
              <a:t>Gi¶m    lÇn</a:t>
            </a:r>
          </a:p>
        </p:txBody>
      </p:sp>
      <p:sp>
        <p:nvSpPr>
          <p:cNvPr id="174179" name="Line 99"/>
          <p:cNvSpPr>
            <a:spLocks noChangeShapeType="1"/>
          </p:cNvSpPr>
          <p:nvPr/>
        </p:nvSpPr>
        <p:spPr bwMode="auto">
          <a:xfrm>
            <a:off x="395288" y="2295509"/>
            <a:ext cx="8424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 sz="2000"/>
          </a:p>
        </p:txBody>
      </p:sp>
      <p:sp>
        <p:nvSpPr>
          <p:cNvPr id="174180" name="Line 100"/>
          <p:cNvSpPr>
            <a:spLocks noChangeShapeType="1"/>
          </p:cNvSpPr>
          <p:nvPr/>
        </p:nvSpPr>
        <p:spPr bwMode="auto">
          <a:xfrm>
            <a:off x="395288" y="2727309"/>
            <a:ext cx="8424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 sz="2000"/>
          </a:p>
        </p:txBody>
      </p:sp>
      <p:sp>
        <p:nvSpPr>
          <p:cNvPr id="174181" name="Line 101"/>
          <p:cNvSpPr>
            <a:spLocks noChangeShapeType="1"/>
          </p:cNvSpPr>
          <p:nvPr/>
        </p:nvSpPr>
        <p:spPr bwMode="auto">
          <a:xfrm>
            <a:off x="395288" y="3160697"/>
            <a:ext cx="8424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 sz="2000"/>
          </a:p>
        </p:txBody>
      </p:sp>
      <p:sp>
        <p:nvSpPr>
          <p:cNvPr id="174182" name="Line 102"/>
          <p:cNvSpPr>
            <a:spLocks noChangeShapeType="1"/>
          </p:cNvSpPr>
          <p:nvPr/>
        </p:nvSpPr>
        <p:spPr bwMode="auto">
          <a:xfrm>
            <a:off x="1549400" y="1863709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 sz="2000"/>
          </a:p>
        </p:txBody>
      </p:sp>
      <p:sp>
        <p:nvSpPr>
          <p:cNvPr id="174183" name="Line 103"/>
          <p:cNvSpPr>
            <a:spLocks noChangeShapeType="1"/>
          </p:cNvSpPr>
          <p:nvPr/>
        </p:nvSpPr>
        <p:spPr bwMode="auto">
          <a:xfrm>
            <a:off x="3132138" y="1863709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 sz="2000"/>
          </a:p>
        </p:txBody>
      </p:sp>
      <p:sp>
        <p:nvSpPr>
          <p:cNvPr id="174184" name="Text Box 104"/>
          <p:cNvSpPr txBox="1">
            <a:spLocks noChangeArrowheads="1"/>
          </p:cNvSpPr>
          <p:nvPr/>
        </p:nvSpPr>
        <p:spPr bwMode="auto">
          <a:xfrm>
            <a:off x="2390775" y="2355834"/>
            <a:ext cx="86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>
                <a:solidFill>
                  <a:srgbClr val="0000CC"/>
                </a:solidFill>
                <a:latin typeface=".VnTime" pitchFamily="34" charset="0"/>
              </a:rPr>
              <a:t>= 54m</a:t>
            </a:r>
          </a:p>
        </p:txBody>
      </p:sp>
      <p:sp>
        <p:nvSpPr>
          <p:cNvPr id="174185" name="Text Box 105"/>
          <p:cNvSpPr txBox="1">
            <a:spLocks noChangeArrowheads="1"/>
          </p:cNvSpPr>
          <p:nvPr/>
        </p:nvSpPr>
        <p:spPr bwMode="auto">
          <a:xfrm>
            <a:off x="1979613" y="1944672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>
                <a:solidFill>
                  <a:srgbClr val="0000CC"/>
                </a:solidFill>
                <a:latin typeface=".VnTime" pitchFamily="34" charset="0"/>
              </a:rPr>
              <a:t>432m</a:t>
            </a:r>
          </a:p>
        </p:txBody>
      </p:sp>
      <p:sp>
        <p:nvSpPr>
          <p:cNvPr id="174186" name="Text Box 106"/>
          <p:cNvSpPr txBox="1">
            <a:spLocks noChangeArrowheads="1"/>
          </p:cNvSpPr>
          <p:nvPr/>
        </p:nvSpPr>
        <p:spPr bwMode="auto">
          <a:xfrm>
            <a:off x="3708400" y="1944672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>
                <a:solidFill>
                  <a:srgbClr val="0000CC"/>
                </a:solidFill>
                <a:latin typeface=".VnTime" pitchFamily="34" charset="0"/>
              </a:rPr>
              <a:t>888kg</a:t>
            </a:r>
          </a:p>
        </p:txBody>
      </p:sp>
      <p:sp>
        <p:nvSpPr>
          <p:cNvPr id="174187" name="Text Box 107"/>
          <p:cNvSpPr txBox="1">
            <a:spLocks noChangeArrowheads="1"/>
          </p:cNvSpPr>
          <p:nvPr/>
        </p:nvSpPr>
        <p:spPr bwMode="auto">
          <a:xfrm>
            <a:off x="3094038" y="2357422"/>
            <a:ext cx="23034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>
                <a:solidFill>
                  <a:srgbClr val="0000CC"/>
                </a:solidFill>
                <a:latin typeface=".VnTime" pitchFamily="34" charset="0"/>
              </a:rPr>
              <a:t>888kg : 8 = 111kg</a:t>
            </a:r>
          </a:p>
        </p:txBody>
      </p:sp>
      <p:sp>
        <p:nvSpPr>
          <p:cNvPr id="174188" name="Text Box 108"/>
          <p:cNvSpPr txBox="1">
            <a:spLocks noChangeArrowheads="1"/>
          </p:cNvSpPr>
          <p:nvPr/>
        </p:nvSpPr>
        <p:spPr bwMode="auto">
          <a:xfrm>
            <a:off x="3098800" y="2781284"/>
            <a:ext cx="23034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>
                <a:solidFill>
                  <a:srgbClr val="0000CC"/>
                </a:solidFill>
                <a:latin typeface=".VnTime" pitchFamily="34" charset="0"/>
              </a:rPr>
              <a:t>888kg : 6 = 148kg</a:t>
            </a:r>
          </a:p>
        </p:txBody>
      </p:sp>
      <p:sp>
        <p:nvSpPr>
          <p:cNvPr id="174189" name="Line 109"/>
          <p:cNvSpPr>
            <a:spLocks noChangeShapeType="1"/>
          </p:cNvSpPr>
          <p:nvPr/>
        </p:nvSpPr>
        <p:spPr bwMode="auto">
          <a:xfrm>
            <a:off x="4859338" y="1863709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 sz="2000"/>
          </a:p>
        </p:txBody>
      </p:sp>
      <p:sp>
        <p:nvSpPr>
          <p:cNvPr id="174190" name="Text Box 110"/>
          <p:cNvSpPr txBox="1">
            <a:spLocks noChangeArrowheads="1"/>
          </p:cNvSpPr>
          <p:nvPr/>
        </p:nvSpPr>
        <p:spPr bwMode="auto">
          <a:xfrm>
            <a:off x="5364163" y="1938322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>
                <a:solidFill>
                  <a:srgbClr val="0000CC"/>
                </a:solidFill>
                <a:latin typeface=".VnTime" pitchFamily="34" charset="0"/>
              </a:rPr>
              <a:t>600giê</a:t>
            </a:r>
          </a:p>
        </p:txBody>
      </p:sp>
      <p:sp>
        <p:nvSpPr>
          <p:cNvPr id="174191" name="Text Box 111"/>
          <p:cNvSpPr txBox="1">
            <a:spLocks noChangeArrowheads="1"/>
          </p:cNvSpPr>
          <p:nvPr/>
        </p:nvSpPr>
        <p:spPr bwMode="auto">
          <a:xfrm>
            <a:off x="4851400" y="2349484"/>
            <a:ext cx="23034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>
                <a:solidFill>
                  <a:srgbClr val="0000CC"/>
                </a:solidFill>
                <a:latin typeface=".VnTime" pitchFamily="34" charset="0"/>
              </a:rPr>
              <a:t>600giê : 8 = 75giê</a:t>
            </a:r>
          </a:p>
        </p:txBody>
      </p:sp>
      <p:sp>
        <p:nvSpPr>
          <p:cNvPr id="174192" name="Text Box 112"/>
          <p:cNvSpPr txBox="1">
            <a:spLocks noChangeArrowheads="1"/>
          </p:cNvSpPr>
          <p:nvPr/>
        </p:nvSpPr>
        <p:spPr bwMode="auto">
          <a:xfrm>
            <a:off x="4841875" y="2790809"/>
            <a:ext cx="23034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>
                <a:solidFill>
                  <a:srgbClr val="0000CC"/>
                </a:solidFill>
                <a:latin typeface=".VnTime" pitchFamily="34" charset="0"/>
              </a:rPr>
              <a:t>600giê : 6 = 100giê</a:t>
            </a:r>
          </a:p>
        </p:txBody>
      </p:sp>
      <p:sp>
        <p:nvSpPr>
          <p:cNvPr id="174193" name="Line 113"/>
          <p:cNvSpPr>
            <a:spLocks noChangeShapeType="1"/>
          </p:cNvSpPr>
          <p:nvPr/>
        </p:nvSpPr>
        <p:spPr bwMode="auto">
          <a:xfrm>
            <a:off x="6732588" y="1863709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 sz="2000"/>
          </a:p>
        </p:txBody>
      </p:sp>
      <p:sp>
        <p:nvSpPr>
          <p:cNvPr id="174194" name="Text Box 114"/>
          <p:cNvSpPr txBox="1">
            <a:spLocks noChangeArrowheads="1"/>
          </p:cNvSpPr>
          <p:nvPr/>
        </p:nvSpPr>
        <p:spPr bwMode="auto">
          <a:xfrm>
            <a:off x="7308850" y="1944672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>
                <a:solidFill>
                  <a:srgbClr val="0000CC"/>
                </a:solidFill>
                <a:latin typeface=".VnTime" pitchFamily="34" charset="0"/>
              </a:rPr>
              <a:t>312ngµy</a:t>
            </a:r>
          </a:p>
        </p:txBody>
      </p:sp>
      <p:sp>
        <p:nvSpPr>
          <p:cNvPr id="174195" name="Text Box 115"/>
          <p:cNvSpPr txBox="1">
            <a:spLocks noChangeArrowheads="1"/>
          </p:cNvSpPr>
          <p:nvPr/>
        </p:nvSpPr>
        <p:spPr bwMode="auto">
          <a:xfrm>
            <a:off x="6732588" y="2365359"/>
            <a:ext cx="24114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 dirty="0">
                <a:solidFill>
                  <a:srgbClr val="0000CC"/>
                </a:solidFill>
                <a:latin typeface=".VnTime" pitchFamily="34" charset="0"/>
              </a:rPr>
              <a:t>312ngµy : 8 = 39ngµy</a:t>
            </a:r>
          </a:p>
        </p:txBody>
      </p:sp>
      <p:sp>
        <p:nvSpPr>
          <p:cNvPr id="174196" name="Text Box 116"/>
          <p:cNvSpPr txBox="1">
            <a:spLocks noChangeArrowheads="1"/>
          </p:cNvSpPr>
          <p:nvPr/>
        </p:nvSpPr>
        <p:spPr bwMode="auto">
          <a:xfrm>
            <a:off x="6697663" y="2779697"/>
            <a:ext cx="23034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>
                <a:solidFill>
                  <a:srgbClr val="0000CC"/>
                </a:solidFill>
                <a:latin typeface=".VnTime" pitchFamily="34" charset="0"/>
              </a:rPr>
              <a:t>312ngµy : 6 = 52ngµy</a:t>
            </a:r>
          </a:p>
        </p:txBody>
      </p:sp>
      <p:sp>
        <p:nvSpPr>
          <p:cNvPr id="174197" name="Line 117"/>
          <p:cNvSpPr>
            <a:spLocks noChangeShapeType="1"/>
          </p:cNvSpPr>
          <p:nvPr/>
        </p:nvSpPr>
        <p:spPr bwMode="auto">
          <a:xfrm>
            <a:off x="8820150" y="1863709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 sz="2000"/>
          </a:p>
        </p:txBody>
      </p:sp>
      <p:sp>
        <p:nvSpPr>
          <p:cNvPr id="174198" name="Text Box 118"/>
          <p:cNvSpPr txBox="1">
            <a:spLocks noChangeArrowheads="1"/>
          </p:cNvSpPr>
          <p:nvPr/>
        </p:nvSpPr>
        <p:spPr bwMode="auto">
          <a:xfrm>
            <a:off x="952500" y="2333609"/>
            <a:ext cx="5032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>
                <a:solidFill>
                  <a:srgbClr val="0000CC"/>
                </a:solidFill>
                <a:latin typeface=".VnTime" pitchFamily="34" charset="0"/>
              </a:rPr>
              <a:t>8</a:t>
            </a:r>
          </a:p>
        </p:txBody>
      </p:sp>
      <p:sp>
        <p:nvSpPr>
          <p:cNvPr id="174199" name="Text Box 119"/>
          <p:cNvSpPr txBox="1">
            <a:spLocks noChangeArrowheads="1"/>
          </p:cNvSpPr>
          <p:nvPr/>
        </p:nvSpPr>
        <p:spPr bwMode="auto">
          <a:xfrm>
            <a:off x="1979613" y="1944672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>
                <a:solidFill>
                  <a:srgbClr val="0000CC"/>
                </a:solidFill>
                <a:latin typeface=".VnTime" pitchFamily="34" charset="0"/>
              </a:rPr>
              <a:t>432m</a:t>
            </a:r>
          </a:p>
        </p:txBody>
      </p:sp>
      <p:sp>
        <p:nvSpPr>
          <p:cNvPr id="174200" name="Text Box 120"/>
          <p:cNvSpPr txBox="1">
            <a:spLocks noChangeArrowheads="1"/>
          </p:cNvSpPr>
          <p:nvPr/>
        </p:nvSpPr>
        <p:spPr bwMode="auto">
          <a:xfrm>
            <a:off x="2070100" y="2320909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>
                <a:solidFill>
                  <a:srgbClr val="0000CC"/>
                </a:solidFill>
                <a:latin typeface=".VnTime" pitchFamily="34" charset="0"/>
              </a:rPr>
              <a:t>:</a:t>
            </a:r>
          </a:p>
        </p:txBody>
      </p:sp>
      <p:sp>
        <p:nvSpPr>
          <p:cNvPr id="174201" name="Text Box 121"/>
          <p:cNvSpPr txBox="1">
            <a:spLocks noChangeArrowheads="1"/>
          </p:cNvSpPr>
          <p:nvPr/>
        </p:nvSpPr>
        <p:spPr bwMode="auto">
          <a:xfrm>
            <a:off x="952500" y="2333609"/>
            <a:ext cx="5032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>
                <a:solidFill>
                  <a:srgbClr val="0000CC"/>
                </a:solidFill>
                <a:latin typeface=".VnTime" pitchFamily="34" charset="0"/>
              </a:rPr>
              <a:t>8</a:t>
            </a:r>
          </a:p>
        </p:txBody>
      </p:sp>
      <p:sp>
        <p:nvSpPr>
          <p:cNvPr id="174202" name="Text Box 122"/>
          <p:cNvSpPr txBox="1">
            <a:spLocks noChangeArrowheads="1"/>
          </p:cNvSpPr>
          <p:nvPr/>
        </p:nvSpPr>
        <p:spPr bwMode="auto">
          <a:xfrm>
            <a:off x="396875" y="2755884"/>
            <a:ext cx="13668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>
                <a:solidFill>
                  <a:srgbClr val="0000CC"/>
                </a:solidFill>
                <a:latin typeface=".VnTime" pitchFamily="34" charset="0"/>
              </a:rPr>
              <a:t>Gi¶m    lÇn</a:t>
            </a:r>
          </a:p>
        </p:txBody>
      </p:sp>
      <p:sp>
        <p:nvSpPr>
          <p:cNvPr id="174203" name="Text Box 123"/>
          <p:cNvSpPr txBox="1">
            <a:spLocks noChangeArrowheads="1"/>
          </p:cNvSpPr>
          <p:nvPr/>
        </p:nvSpPr>
        <p:spPr bwMode="auto">
          <a:xfrm>
            <a:off x="2411413" y="2779697"/>
            <a:ext cx="1439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>
                <a:solidFill>
                  <a:srgbClr val="0000CC"/>
                </a:solidFill>
                <a:latin typeface=".VnTime" pitchFamily="34" charset="0"/>
              </a:rPr>
              <a:t>= 72m</a:t>
            </a:r>
          </a:p>
        </p:txBody>
      </p:sp>
      <p:sp>
        <p:nvSpPr>
          <p:cNvPr id="174204" name="Text Box 124"/>
          <p:cNvSpPr txBox="1">
            <a:spLocks noChangeArrowheads="1"/>
          </p:cNvSpPr>
          <p:nvPr/>
        </p:nvSpPr>
        <p:spPr bwMode="auto">
          <a:xfrm>
            <a:off x="954088" y="2765409"/>
            <a:ext cx="5032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>
                <a:solidFill>
                  <a:srgbClr val="0000CC"/>
                </a:solidFill>
                <a:latin typeface=".VnTime" pitchFamily="34" charset="0"/>
              </a:rPr>
              <a:t>6</a:t>
            </a:r>
          </a:p>
        </p:txBody>
      </p:sp>
      <p:sp>
        <p:nvSpPr>
          <p:cNvPr id="174205" name="Text Box 125"/>
          <p:cNvSpPr txBox="1">
            <a:spLocks noChangeArrowheads="1"/>
          </p:cNvSpPr>
          <p:nvPr/>
        </p:nvSpPr>
        <p:spPr bwMode="auto">
          <a:xfrm>
            <a:off x="2070100" y="2752709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>
                <a:solidFill>
                  <a:srgbClr val="0000CC"/>
                </a:solidFill>
                <a:latin typeface=".VnTime" pitchFamily="34" charset="0"/>
              </a:rPr>
              <a:t>:</a:t>
            </a:r>
          </a:p>
        </p:txBody>
      </p:sp>
      <p:sp>
        <p:nvSpPr>
          <p:cNvPr id="174206" name="Text Box 126"/>
          <p:cNvSpPr txBox="1">
            <a:spLocks noChangeArrowheads="1"/>
          </p:cNvSpPr>
          <p:nvPr/>
        </p:nvSpPr>
        <p:spPr bwMode="auto">
          <a:xfrm>
            <a:off x="954088" y="2765409"/>
            <a:ext cx="5032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>
                <a:solidFill>
                  <a:srgbClr val="0000CC"/>
                </a:solidFill>
                <a:latin typeface=".VnTime" pitchFamily="34" charset="0"/>
              </a:rPr>
              <a:t>6</a:t>
            </a:r>
          </a:p>
        </p:txBody>
      </p:sp>
      <p:sp>
        <p:nvSpPr>
          <p:cNvPr id="174207" name="Text Box 127"/>
          <p:cNvSpPr txBox="1">
            <a:spLocks noChangeArrowheads="1"/>
          </p:cNvSpPr>
          <p:nvPr/>
        </p:nvSpPr>
        <p:spPr bwMode="auto">
          <a:xfrm>
            <a:off x="1979613" y="1944672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>
                <a:solidFill>
                  <a:srgbClr val="0000CC"/>
                </a:solidFill>
                <a:latin typeface=".VnTime" pitchFamily="34" charset="0"/>
              </a:rPr>
              <a:t>432m</a:t>
            </a:r>
          </a:p>
        </p:txBody>
      </p:sp>
      <p:sp>
        <p:nvSpPr>
          <p:cNvPr id="174208" name="Line 128"/>
          <p:cNvSpPr>
            <a:spLocks noChangeShapeType="1"/>
          </p:cNvSpPr>
          <p:nvPr/>
        </p:nvSpPr>
        <p:spPr bwMode="auto">
          <a:xfrm>
            <a:off x="3132138" y="1863709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74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74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74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174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74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74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174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174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174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174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174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174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174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1000"/>
                                        <p:tgtEl>
                                          <p:spTgt spid="174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1000"/>
                                        <p:tgtEl>
                                          <p:spTgt spid="174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1000"/>
                                        <p:tgtEl>
                                          <p:spTgt spid="174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1000"/>
                                        <p:tgtEl>
                                          <p:spTgt spid="17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1000"/>
                                        <p:tgtEl>
                                          <p:spTgt spid="174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1000"/>
                                        <p:tgtEl>
                                          <p:spTgt spid="174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1000"/>
                                        <p:tgtEl>
                                          <p:spTgt spid="17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1000"/>
                                        <p:tgtEl>
                                          <p:spTgt spid="174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1000"/>
                                        <p:tgtEl>
                                          <p:spTgt spid="17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1000"/>
                                        <p:tgtEl>
                                          <p:spTgt spid="174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1000"/>
                                        <p:tgtEl>
                                          <p:spTgt spid="174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500" fill="hold"/>
                                        <p:tgtEl>
                                          <p:spTgt spid="174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500" fill="hold"/>
                                        <p:tgtEl>
                                          <p:spTgt spid="174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174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3 0.0088 C -0.01719 -0.06875 -0.03924 -0.14606 -0.04861 -0.13866 C -0.05799 -0.13032 -0.05677 0.01134 -0.05243 0.05741 " pathEditMode="relative" rAng="0" ptsTypes="aaA">
                                      <p:cBhvr>
                                        <p:cTn id="87" dur="1000" fill="hold"/>
                                        <p:tgtEl>
                                          <p:spTgt spid="174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9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500" fill="hold"/>
                                        <p:tgtEl>
                                          <p:spTgt spid="174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500" fill="hold"/>
                                        <p:tgtEl>
                                          <p:spTgt spid="174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3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174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74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174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174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500" fill="hold"/>
                                        <p:tgtEl>
                                          <p:spTgt spid="174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6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07 0.00139 L 0.14097 0.00139 " pathEditMode="relative" rAng="0" ptsTypes="AA">
                                      <p:cBhvr>
                                        <p:cTn id="107" dur="1000" fill="hold"/>
                                        <p:tgtEl>
                                          <p:spTgt spid="174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9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174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1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174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174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174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mph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500" fill="hold"/>
                                        <p:tgtEl>
                                          <p:spTgt spid="174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3" presetID="3" presetClass="emph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500" fill="hold"/>
                                        <p:tgtEl>
                                          <p:spTgt spid="174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6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5 0.00139 C -0.00191 -0.01018 -0.00261 -0.02153 -0.0125 -0.03194 C -0.0224 -0.04236 -0.054 -0.08611 -0.06042 -0.06111 C -0.06684 -0.03611 -0.05278 0.08727 -0.05105 0.11806 " pathEditMode="relative" rAng="0" ptsTypes="aaaA">
                                      <p:cBhvr>
                                        <p:cTn id="127" dur="1000" fill="hold"/>
                                        <p:tgtEl>
                                          <p:spTgt spid="174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9" presetID="3" presetClass="emph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500" fill="hold"/>
                                        <p:tgtEl>
                                          <p:spTgt spid="174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1" presetID="3" presetClass="emph" presetSubtype="2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500" fill="hold"/>
                                        <p:tgtEl>
                                          <p:spTgt spid="174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174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17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9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" dur="500" fill="hold"/>
                                        <p:tgtEl>
                                          <p:spTgt spid="174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" dur="500" fill="hold"/>
                                        <p:tgtEl>
                                          <p:spTgt spid="174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4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07 0.00139 L 0.14097 0.00139 " pathEditMode="relative" rAng="0" ptsTypes="AA">
                                      <p:cBhvr>
                                        <p:cTn id="145" dur="1000" fill="hold"/>
                                        <p:tgtEl>
                                          <p:spTgt spid="174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7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500" fill="hold"/>
                                        <p:tgtEl>
                                          <p:spTgt spid="174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9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500" fill="hold"/>
                                        <p:tgtEl>
                                          <p:spTgt spid="174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174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174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1000" fill="hold"/>
                                        <p:tgtEl>
                                          <p:spTgt spid="174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1000" fill="hold"/>
                                        <p:tgtEl>
                                          <p:spTgt spid="174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1000" fill="hold"/>
                                        <p:tgtEl>
                                          <p:spTgt spid="174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1000" fill="hold"/>
                                        <p:tgtEl>
                                          <p:spTgt spid="174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174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1000" fill="hold"/>
                                        <p:tgtEl>
                                          <p:spTgt spid="174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1000" fill="hold"/>
                                        <p:tgtEl>
                                          <p:spTgt spid="174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1000" fill="hold"/>
                                        <p:tgtEl>
                                          <p:spTgt spid="174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1000" fill="hold"/>
                                        <p:tgtEl>
                                          <p:spTgt spid="174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1000" fill="hold"/>
                                        <p:tgtEl>
                                          <p:spTgt spid="174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174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1000" fill="hold"/>
                                        <p:tgtEl>
                                          <p:spTgt spid="17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1000"/>
                                        <p:tgtEl>
                                          <p:spTgt spid="174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0" grpId="0"/>
      <p:bldP spid="174175" grpId="0" animBg="1"/>
      <p:bldP spid="174176" grpId="0" animBg="1"/>
      <p:bldP spid="174177" grpId="0"/>
      <p:bldP spid="174178" grpId="0"/>
      <p:bldP spid="174179" grpId="0" animBg="1"/>
      <p:bldP spid="174180" grpId="0" animBg="1"/>
      <p:bldP spid="174181" grpId="0" animBg="1"/>
      <p:bldP spid="174182" grpId="0" animBg="1"/>
      <p:bldP spid="174183" grpId="0" animBg="1"/>
      <p:bldP spid="174184" grpId="0"/>
      <p:bldP spid="174185" grpId="0"/>
      <p:bldP spid="174185" grpId="1"/>
      <p:bldP spid="174185" grpId="2"/>
      <p:bldP spid="174185" grpId="3"/>
      <p:bldP spid="174185" grpId="4"/>
      <p:bldP spid="174186" grpId="0"/>
      <p:bldP spid="174187" grpId="0"/>
      <p:bldP spid="174188" grpId="0"/>
      <p:bldP spid="174189" grpId="0" animBg="1"/>
      <p:bldP spid="174190" grpId="0"/>
      <p:bldP spid="174191" grpId="0"/>
      <p:bldP spid="174192" grpId="0"/>
      <p:bldP spid="174193" grpId="0" animBg="1"/>
      <p:bldP spid="174194" grpId="0"/>
      <p:bldP spid="174195" grpId="0"/>
      <p:bldP spid="174196" grpId="0"/>
      <p:bldP spid="174197" grpId="0" animBg="1"/>
      <p:bldP spid="174198" grpId="0"/>
      <p:bldP spid="174198" grpId="1"/>
      <p:bldP spid="174198" grpId="2"/>
      <p:bldP spid="174198" grpId="3"/>
      <p:bldP spid="174199" grpId="0"/>
      <p:bldP spid="174199" grpId="1"/>
      <p:bldP spid="174199" grpId="2"/>
      <p:bldP spid="174199" grpId="3"/>
      <p:bldP spid="174199" grpId="4"/>
      <p:bldP spid="174199" grpId="5"/>
      <p:bldP spid="174200" grpId="0"/>
      <p:bldP spid="174201" grpId="0"/>
      <p:bldP spid="174201" grpId="1"/>
      <p:bldP spid="174201" grpId="2"/>
      <p:bldP spid="174202" grpId="0"/>
      <p:bldP spid="174204" grpId="0"/>
      <p:bldP spid="174204" grpId="1"/>
      <p:bldP spid="174204" grpId="2"/>
      <p:bldP spid="174204" grpId="3"/>
      <p:bldP spid="174205" grpId="0"/>
      <p:bldP spid="174206" grpId="0"/>
      <p:bldP spid="174206" grpId="1"/>
      <p:bldP spid="174206" grpId="2"/>
      <p:bldP spid="174207" grpId="0"/>
      <p:bldP spid="174207" grpId="1"/>
      <p:bldP spid="174207" grpId="2"/>
      <p:bldP spid="174207" grpId="3"/>
      <p:bldP spid="17420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319</Words>
  <Application>Microsoft Office PowerPoint</Application>
  <PresentationFormat>On-screen Show (4:3)</PresentationFormat>
  <Paragraphs>106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11</cp:revision>
  <dcterms:created xsi:type="dcterms:W3CDTF">2016-07-11T08:44:46Z</dcterms:created>
  <dcterms:modified xsi:type="dcterms:W3CDTF">2016-07-14T02:01:49Z</dcterms:modified>
</cp:coreProperties>
</file>